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5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  <p:sldMasterId id="2147483749" r:id="rId2"/>
    <p:sldMasterId id="2147483724" r:id="rId3"/>
    <p:sldMasterId id="2147483776" r:id="rId4"/>
    <p:sldMasterId id="2147483704" r:id="rId5"/>
  </p:sldMasterIdLst>
  <p:notesMasterIdLst>
    <p:notesMasterId r:id="rId13"/>
  </p:notesMasterIdLst>
  <p:sldIdLst>
    <p:sldId id="294" r:id="rId6"/>
    <p:sldId id="307" r:id="rId7"/>
    <p:sldId id="320" r:id="rId8"/>
    <p:sldId id="316" r:id="rId9"/>
    <p:sldId id="317" r:id="rId10"/>
    <p:sldId id="310" r:id="rId11"/>
    <p:sldId id="319" r:id="rId12"/>
  </p:sldIdLst>
  <p:sldSz cx="24384000" cy="13716000"/>
  <p:notesSz cx="9926638" cy="67976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65" userDrawn="1">
          <p15:clr>
            <a:srgbClr val="A4A3A4"/>
          </p15:clr>
        </p15:guide>
        <p15:guide id="2" pos="77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hlstedt, Maria" initials="DM" lastIdx="2" clrIdx="0">
    <p:extLst>
      <p:ext uri="{19B8F6BF-5375-455C-9EA6-DF929625EA0E}">
        <p15:presenceInfo xmlns:p15="http://schemas.microsoft.com/office/powerpoint/2012/main" userId="S::Maria.Dahlstedt@stoldskyddsforeningen.se::403f1bb9-f788-45c7-a6e3-0e099c9fd0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F5F5"/>
    <a:srgbClr val="F9DB15"/>
    <a:srgbClr val="F71612"/>
    <a:srgbClr val="F10279"/>
    <a:srgbClr val="00B1EB"/>
    <a:srgbClr val="063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Format med tema 1 - dekorfär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98"/>
    <p:restoredTop sz="62530" autoAdjust="0"/>
  </p:normalViewPr>
  <p:slideViewPr>
    <p:cSldViewPr snapToGrid="0">
      <p:cViewPr varScale="1">
        <p:scale>
          <a:sx n="22" d="100"/>
          <a:sy n="22" d="100"/>
        </p:scale>
        <p:origin x="1856" y="44"/>
      </p:cViewPr>
      <p:guideLst>
        <p:guide orient="horz" pos="4365"/>
        <p:guide pos="770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09:54.4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61 121 24575,'0'7'0,"-2"0"0,1 0 0,-1 0 0,0-1 0,0 1 0,-1 0 0,-3 7 0,-10 24 0,7-7 0,5-23 0,1 1 0,0 0 0,1 0 0,0 1 0,0-1 0,1 0 0,0 13 0,1-21 0,1-1 0,0 1 0,-1-1 0,1 1 0,-1-1 0,1 1 0,-1-1 0,1 0 0,0 1 0,-1-1 0,1 0 0,0 0 0,-1 0 0,1 1 0,0-1 0,-1 0 0,1 0 0,0 0 0,-1 0 0,1 0 0,0 0 0,0 0 0,-1-1 0,1 1 0,0 0 0,-1 0 0,1 0 0,0-1 0,-1 1 0,1 0 0,-1-1 0,1 1 0,0 0 0,-1-1 0,1 1 0,-1-1 0,1 1 0,0-1 0,32-19 0,-30 18 0,88-64 0,-91 65 0,1 0 0,0 1 0,-1-1 0,1 1 0,0-1 0,0 0 0,0 1 0,-1 0 0,1-1 0,0 1 0,0-1 0,0 1 0,0 0 0,0 0 0,0-1 0,0 1 0,-1 0 0,1 0 0,0 0 0,0 0 0,0 0 0,0 0 0,0 1 0,0-1 0,0 0 0,0 0 0,0 1 0,0-1 0,0 0 0,-1 1 0,1-1 0,0 1 0,0-1 0,0 1 0,-1-1 0,1 1 0,0 0 0,-1-1 0,1 1 0,-1 0 0,1 0 0,0-1 0,-1 1 0,0 0 0,1 0 0,-1 0 0,1 0 0,-1 0 0,0-1 0,0 1 0,0 0 0,1 2 0,2 10 0,0 0 0,-1 0 0,1 18 0,1 1 0,-4-32 0,0 0 0,0 0 0,0 0 0,0 0 0,1 1 0,-1-1 0,0 0 0,0 0 0,0 0 0,0 0 0,0 0 0,1 0 0,-1 1 0,0-1 0,0 0 0,0 0 0,1 0 0,-1 0 0,0 0 0,0 0 0,0 0 0,1 0 0,-1 0 0,0 0 0,0 0 0,0 0 0,1 0 0,-1 0 0,0 0 0,0 0 0,0 0 0,1 0 0,-1 0 0,0 0 0,0 0 0,0 0 0,0-1 0,1 1 0,-1 0 0,0 0 0,0 0 0,0 0 0,0 0 0,0 0 0,1-1 0,-1 1 0,0 0 0,0 0 0,0 0 0,0-1 0,0 1 0,0 0 0,0 0 0,0 0 0,0 0 0,1-1 0,-1 1 0,0 0 0,0 0 0,0 0 0,0-1 0,0 1 0,0 0 0,0 0 0,0 0 0,-1-1 0,1 1 0,0 0 0,7-18 0,-6 16 0,17-58 0,-11 35 0,-6 20 0,-2 9 0,-3 5 0,1 1 0,-1-1 0,-1 0 0,0 0 0,0-1 0,-1 1 0,0-1 0,0 0 0,-1-1 0,0 1 0,0-1 0,-12 8 0,19-15 0,0 0 0,-1 0 0,1 1 0,-1-1 0,1 0 0,0 0 0,-1 0 0,1 0 0,-1 1 0,1-1 0,-1 0 0,1 0 0,-1 0 0,1 0 0,-1 0 0,1 0 0,-1 0 0,1 0 0,-1 0 0,1-1 0,-1 1 0,1 0 0,0 0 0,-1 0 0,1 0 0,-1-1 0,1 1 0,-1 0 0,1 0 0,0-1 0,-1 1 0,1 0 0,0-1 0,-1 1 0,1-1 0,-1 1 0,-3-23 0,9-23 0,-2 34 0,1 1 0,-1 0 0,2 1 0,-1-1 0,2 1 0,-1 0 0,1 0 0,1 1 0,0-1 0,0 2 0,10-10 0,-16 17 0,-1 0 0,1 1 0,-1-1 0,1 1 0,0-1 0,-1 1 0,1-1 0,0 1 0,0 0 0,-1-1 0,1 1 0,0 0 0,0-1 0,0 1 0,-1 0 0,1 0 0,0 0 0,0 0 0,0 0 0,0 0 0,0 0 0,-1 0 0,1 0 0,0 0 0,0 0 0,0 1 0,-1-1 0,2 1 0,-1 0 0,1 0 0,-1 0 0,0 0 0,0 0 0,0 1 0,0-1 0,0 1 0,0-1 0,-1 0 0,1 1 0,0 0 0,-1-1 0,1 3 0,8 52 0,-9-56 0,1 123 0,3-120 0,3-12 0,6-15 0,-12 23 0,22-48 0,-8 18 0,0 1 0,26-38 0,-41 67 0,1 0 0,0 0 0,-1 0 0,1 0 0,0 0 0,0 0 0,-1 0 0,1 0 0,0 1 0,0-1 0,0 0 0,0 0 0,0 1 0,0-1 0,0 1 0,0-1 0,1 1 0,-1-1 0,0 1 0,0-1 0,0 1 0,0 0 0,1 0 0,-1 0 0,0 0 0,2 0 0,-1 0 0,-1 1 0,0 0 0,1 0 0,-1 0 0,0 0 0,0 0 0,1 1 0,-1-1 0,0 0 0,0 0 0,0 1 0,0-1 0,-1 1 0,1-1 0,0 1 0,0 2 0,3 8 0,0 1 0,-1 0 0,3 20 0,-4 42 0,-3-58 0,1 1 0,1-1 0,5 27 0,3-83 0,7-55 0,29-93 0,-45 188 0,0-1 0,0 0 0,0 0 0,0 0 0,0 0 0,0 0 0,1 0 0,-1 0 0,0 0 0,0 0 0,0 0 0,0 0 0,0 0 0,0 0 0,0 0 0,0 0 0,0 0 0,0 1 0,1-1 0,-1 0 0,0 0 0,0 0 0,0 0 0,0 0 0,0 0 0,0 0 0,0 0 0,0 0 0,1-1 0,-1 1 0,0 0 0,0 0 0,0 0 0,0 0 0,0 0 0,0 0 0,0 0 0,0 0 0,0 0 0,0 0 0,1 0 0,0 22 0,-3 30 0,-1-37 0,0 0 0,-2 0 0,0-1 0,0 1 0,-12 19 0,15-30 0,0 0 0,-1 0 0,0 0 0,0 0 0,0-1 0,-1 1 0,1-1 0,-1 0 0,-7 5 0,9-7 0,-1 0 0,1 0 0,0 0 0,-1 0 0,1 0 0,-1-1 0,1 1 0,-1-1 0,1 0 0,-1 0 0,1 0 0,-1 0 0,1 0 0,-1 0 0,1-1 0,-1 1 0,1-1 0,-1 0 0,-4-2 0,4 1 0,-1-1 0,0 1 0,0-1 0,1 0 0,-1 0 0,1-1 0,0 1 0,0-1 0,0 0 0,1 1 0,-1-1 0,1 0 0,0-1 0,0 1 0,0 0 0,1-1 0,0 1 0,-1-1 0,2 1 0,-2-7 0,-1-13 0,1-1 0,1-36 0,1 52 0,-2-17 0,-4 51 0,0 1 0,1-4 0,-49 161 0,54-183 0,0 0 0,0 0 0,0 0 0,0 0 0,0 0 0,0 0 0,0 0 0,-1 0 0,1 0 0,0 0 0,0 0 0,0 0 0,0 0 0,0 0 0,0 0 0,0 0 0,0 0 0,0 0 0,-1 0 0,1 0 0,0 0 0,0 0 0,0 0 0,0 0 0,0 0 0,0 0 0,0 0 0,0 1 0,0-1 0,0 0 0,-1 0 0,1 0 0,0 0 0,0 0 0,0 0 0,0 0 0,0 0 0,0 0 0,0 0 0,0 0 0,0 0 0,0 1 0,0-1 0,0 0 0,0 0 0,0 0 0,0 0 0,0 0 0,0 0 0,0 0 0,0 1 0,-1-16 0,5-21 0,22-54 0,-24 82 0,1 2 0,0-1 0,0 0 0,0 0 0,1 1 0,0 0 0,1 0 0,-1 0 0,1 0 0,8-6 0,-12 11 0,-1 1 0,1-1 0,-1 1 0,1 0 0,-1-1 0,1 1 0,-1-1 0,1 1 0,0 0 0,-1 0 0,1-1 0,0 1 0,-1 0 0,1 0 0,0 0 0,-1 0 0,1 0 0,0 0 0,-1 0 0,1 0 0,0 0 0,-1 0 0,1 0 0,0 0 0,-1 1 0,1-1 0,0 0 0,-1 0 0,1 1 0,-1-1 0,1 0 0,0 1 0,0 0 0,11 24 0,-3 36 0,-9-59 0,0 34 0,0-26 0,-1 0 0,2 0 0,-1 0 0,2-1 0,-1 1 0,5 13 0,-6-23 0,0-1 0,0 1 0,0-1 0,0 1 0,0 0 0,0-1 0,0 1 0,1-1 0,-1 1 0,0 0 0,0-1 0,0 1 0,1 0 0,-1-1 0,0 1 0,1 0 0,-1 0 0,0-1 0,1 1 0,-1 0 0,0 0 0,1-1 0,-1 1 0,0 0 0,1 0 0,-1 0 0,0 0 0,1-1 0,-1 1 0,1 0 0,-1 0 0,0 0 0,1 0 0,-1 0 0,1 0 0,-1 0 0,1 0 0,-1 0 0,0 1 0,1-1 0,-1 0 0,0 0 0,1 0 0,-1 0 0,1 0 0,-1 1 0,0-1 0,1 0 0,-1 0 0,0 1 0,1-1 0,-1 0 0,0 1 0,0-1 0,1 0 0,-1 0 0,0 1 0,0-1 0,0 1 0,1-1 0,-1 0 0,0 1 0,0-1 0,0 0 0,0 1 0,0-1 0,0 1 0,14-38 0,-12 32 0,12-42 0,-6 18 0,1 0 0,1 1 0,1 1 0,17-29 0,-28 56 0,0-1 0,0 1 0,0 0 0,0 0 0,0-1 0,0 1 0,0 0 0,1 0 0,-1 0 0,0-1 0,0 1 0,0 0 0,0 0 0,0 0 0,1-1 0,-1 1 0,0 0 0,0 0 0,1 0 0,-1 0 0,0-1 0,0 1 0,0 0 0,1 0 0,-1 0 0,0 0 0,0 0 0,1 0 0,-1 0 0,0 0 0,1 0 0,-1 0 0,0 0 0,0 0 0,1 0 0,-1 0 0,0 0 0,0 0 0,1 0 0,-1 0 0,0 0 0,0 0 0,1 1 0,-1-1 0,0 0 0,0 0 0,0 0 0,1 0 0,-1 0 0,0 1 0,8 17 0,-2 23 0,-2-16 0,3-21 0,12-30 0,-9 8 0,-10 18 0,0 0 0,0 0 0,0-1 0,0 1 0,0 0 0,0 0 0,0 0 0,0-1 0,0 1 0,1 0 0,-1 0 0,0 0 0,0 0 0,0-1 0,0 1 0,0 0 0,0 0 0,1 0 0,-1 0 0,0 0 0,0-1 0,0 1 0,1 0 0,-1 0 0,0 0 0,0 0 0,0 0 0,1 0 0,-1 0 0,0 0 0,0 0 0,0 0 0,1 0 0,-1 0 0,0 0 0,0 0 0,1 0 0,-1 0 0,0 0 0,0 0 0,0 0 0,1 0 0,-1 0 0,0 0 0,0 0 0,0 0 0,1 1 0,-1-1 0,0 0 0,0 0 0,5 16 0,-2 20 0,-4 98 0,5-153 0,1 0 0,1 1 0,1-1 0,9-19 0,-3 7 0,-3 5 0,-5 10 0,1 1 0,1 0 0,0 0 0,1 1 0,16-23 0,-24 36 0,1 1 0,-1-1 0,0 1 0,0-1 0,1 1 0,-1-1 0,0 1 0,1 0 0,-1-1 0,0 1 0,1 0 0,-1-1 0,1 1 0,-1 0 0,1-1 0,-1 1 0,1 0 0,-1 0 0,1-1 0,-1 1 0,1 0 0,-1 0 0,1 0 0,-1 0 0,1 0 0,-1 0 0,1 0 0,-1 0 0,1 0 0,-1 0 0,1 0 0,0 0 0,-1 0 0,1 1 0,-1-1 0,1 0 0,8 21 0,-7 31 0,-4-35 0,0-1 0,-1 0 0,-1 1 0,-1-1 0,0-1 0,-1 1 0,-12 24 0,18-40 0,0 0 0,0 1 0,0-1 0,-1 0 0,1 0 0,0 1 0,0-1 0,0 0 0,0 0 0,0 1 0,0-1 0,0 0 0,0 0 0,-1 0 0,1 1 0,0-1 0,0 0 0,0 0 0,-1 0 0,1 0 0,0 1 0,0-1 0,0 0 0,-1 0 0,1 0 0,0 0 0,0 0 0,-1 0 0,1 0 0,0 0 0,0 0 0,-1 0 0,1 1 0,0-1 0,0 0 0,-1-1 0,1 1 0,0 0 0,0 0 0,-1 0 0,1 0 0,0 0 0,0 0 0,-1 0 0,1 0 0,0 0 0,0 0 0,0-1 0,-1 1 0,1 0 0,0 0 0,-6-19 0,4-24 0,9-24 0,-7 62 0,1 1 0,0-1 0,0 1 0,0 0 0,1 0 0,-1-1 0,1 1 0,0 0 0,0 0 0,1 1 0,-1-1 0,5-5 0,-6 9 0,-1 0 0,0 0 0,0-1 0,0 1 0,0 0 0,1 0 0,-1 0 0,0 0 0,0 0 0,1 0 0,-1 0 0,0 0 0,0 0 0,0 0 0,1 0 0,-1 0 0,0 0 0,0 0 0,1 0 0,-1 0 0,0 0 0,0 0 0,0 0 0,1 0 0,-1 0 0,0 1 0,0-1 0,0 0 0,0 0 0,1 0 0,-1 0 0,0 0 0,0 0 0,0 1 0,0-1 0,1 0 0,-1 0 0,0 0 0,0 1 0,0-1 0,0 0 0,0 0 0,0 1 0,6 15 0,-1 15 0,-3 116 0,11-171 0,1 0 0,33-40 0,-44 59 0,3-3 0,0-1 0,1 1 0,0 0 0,0 0 0,1 1 0,0 0 0,0 1 0,12-8 0,-19 13 0,0 1 0,0 1 0,-1-1 0,1 0 0,0 0 0,0 0 0,0 0 0,-1 1 0,1-1 0,0 0 0,0 1 0,0-1 0,-1 0 0,1 1 0,0-1 0,-1 1 0,1-1 0,0 1 0,-1 0 0,1-1 0,-1 1 0,1 0 0,-1-1 0,1 1 0,-1 0 0,0-1 0,1 1 0,-1 0 0,0 0 0,1 0 0,-1-1 0,0 1 0,0 0 0,0 0 0,0 0 0,0 0 0,0-1 0,0 1 0,0 1 0,3 41 0,-2-39 0,-2 132 0,0-135 0,1-1 0,0 0 0,0 1 0,0-1 0,0 1 0,0-1 0,0 1 0,0-1 0,0 0 0,0 1 0,0-1 0,0 1 0,0-1 0,0 1 0,0-1 0,0 0 0,0 1 0,0-1 0,0 1 0,1-1 0,-1 0 0,0 1 0,0-1 0,1 1 0,-1-1 0,0 0 0,0 1 0,1-1 0,-1 0 0,0 0 0,1 1 0,-1-1 0,0 0 0,1 0 0,-1 1 0,1-1 0,-1 0 0,0 0 0,1 0 0,-1 0 0,1 0 0,-1 0 0,1 1 0,16-19 0,11-33 0,-27 50 0,4-11 0,-4 8 0,0 1 0,1-1 0,-1 1 0,1 0 0,0-1 0,0 1 0,0 0 0,0 0 0,1 0 0,-1 1 0,1-1 0,-1 0 0,5-2 0,-6 5 0,0 0 0,0 1 0,0-1 0,0 0 0,0 1 0,0-1 0,-1 1 0,1-1 0,0 1 0,0-1 0,0 1 0,-1 0 0,1-1 0,0 1 0,-1 0 0,1 0 0,0-1 0,-1 1 0,1 0 0,-1 0 0,1 0 0,-1 0 0,0 0 0,1 0 0,-1 0 0,0 0 0,0-1 0,1 3 0,9 33 0,-9-33 0,12 80 0,-11-64 0,1 0 0,0 0 0,1-1 0,7 19 0,-11-36 0,0-1 0,0 0 0,0 1 0,0-1 0,0 1 0,0-1 0,1 0 0,-1 1 0,0-1 0,0 1 0,0-1 0,0 0 0,1 1 0,-1-1 0,0 0 0,0 1 0,1-1 0,-1 0 0,0 0 0,0 1 0,1-1 0,-1 0 0,0 0 0,1 1 0,-1-1 0,1 0 0,-1 0 0,0 0 0,1 0 0,-1 0 0,0 1 0,1-1 0,-1 0 0,1 0 0,-1 0 0,1 0 0,7-14 0,1-24 0,-7 23 0,0-7 0,2 0 0,0 1 0,1-1 0,1 1 0,15-36 0,-21 57 0,0 1 0,0-1 0,0 1 0,0-1 0,1 0 0,-1 1 0,0-1 0,0 1 0,0-1 0,0 0 0,0 1 0,1-1 0,-1 1 0,0-1 0,0 0 0,1 1 0,-1-1 0,0 0 0,1 0 0,-1 1 0,0-1 0,1 0 0,-1 0 0,0 1 0,1-1 0,-1 0 0,0 0 0,1 0 0,-1 0 0,1 1 0,-1-1 0,0 0 0,1 0 0,-1 0 0,1 0 0,-1 0 0,1 0 0,-1 0 0,0 0 0,1 0 0,-1 0 0,1-1 0,-1 1 0,0 0 0,1 0 0,-1 0 0,1 0 0,-1-1 0,0 1 0,1 0 0,-1 0 0,0-1 0,1 1 0,-1 0 0,0 0 0,0-1 0,1 1 0,-1 0 0,0-1 0,0 1 0,1-1 0,-1 1 0,0 0 0,0-1 0,6 37 0,-5 21 0,-1-5 0,2-43 0,2-19 0,4-8 0,-1 24 0,7 42 0,-3-10 0,-10-38 0,-1-1 0,1 1 0,0 0 0,0 0 0,-1-1 0,1 1 0,0 0 0,-1-1 0,1 1 0,0-1 0,-1 1 0,1-1 0,0 1 0,-1-1 0,1 1 0,-1-1 0,1 0 0,-1 1 0,0-1 0,1 0 0,-1 1 0,0-1 0,1 0 0,-1 0 0,0 1 0,0-1 0,1 0 0,-1 0 0,0-1 0,12-29 0,-12 30 0,23-71 0,-24 135 0,0-53 0,1-42 0,0 30 0,-1 0 0,1 1 0,0-1 0,0 0 0,0 0 0,0 0 0,1 0 0,-1 1 0,0-1 0,1 0 0,-1 0 0,1 1 0,0-1 0,-1 0 0,1 1 0,2-3 0,-3 4 0,1 0 0,0 0 0,-1 0 0,1 0 0,0 1 0,0-1 0,-1 0 0,1 1 0,0-1 0,-1 0 0,1 1 0,-1-1 0,1 1 0,0-1 0,-1 1 0,1-1 0,-1 1 0,1-1 0,-1 1 0,0 0 0,1-1 0,-1 1 0,0 0 0,1-1 0,-1 2 0,7 10 0,-2 0 0,1 0 0,3 17 0,-2-8-114,-7-21 117,0 0 0,0 0 0,0 0 0,0 0 0,0 0 0,0 0 0,0 0 0,0 0 0,0 0 0,0 0 0,1 0 0,-1 0 0,0 0 0,0 0 0,0 0 0,0 0 0,0-1 0,0 1 0,0 0 0,0 0 0,0 0 0,0 0 0,0 0 0,0 0 0,0 0 0,0 0 0,1 0 0,-1 0 0,0 0 0,0 0 0,0 0 0,0 0 0,0 0 0,0 1 0,0-1 0,0 0 0,0 0 0,0 0 0,0 0 0,0 0 0,0 0 0,0 0 0,0 0 0,0 0 0,1 0 0,-3-35-91,1 9-1213,0 6-5525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9.04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8,'2'0,"5"0,5 0,1-2,2-1,-2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9.91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28,'100'-14,"248"14,-679-14,322 14,-13 0,29 0,40 3,93 7,-127-6,-14-4,1 0,0 0,0 0,0-1,0 1,0 0,-1 0,1 0,0 1,0-1,0 0,0 0,0 0,-1 0,1 0,0 0,0 0,0 0,0 0,0 0,0 0,-1 0,1 0,0 0,0 1,0-1,0 0,0 0,0 0,0 0,0 0,0 0,-1 0,1 1,0-1,0 0,0 0,0 0,0 0,0 0,0 1,0-1,0 0,0 0,0 0,0 0,0 0,0 1,0-1,0 0,0 0,1 0,-1 0,0 0,0 1,0-1,0 0,0 0,0 0,0 0,0 0,0 0,0 0,1 0,-1 1,0-1,0 0,0 0,-8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1:03.59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1 121,'2'-2,"10"-3,10-4,10 1,7 1,8 0,6-2,2 1,-3 2,-4 0,2-2,3-2,3 2,3 1,-7 0,-9 1,-10 2,-11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1:17.1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163 42 24575,'0'-1'0,"1"1"0,-1-1 0,1 0 0,0 0 0,-1 1 0,1-1 0,0 0 0,0 1 0,0-1 0,-1 0 0,1 1 0,0-1 0,0 1 0,0 0 0,0-1 0,0 1 0,0 0 0,0 0 0,0-1 0,0 1 0,0 0 0,0 0 0,0 0 0,2 0 0,32-2 0,-30 2 0,70-1 0,-68 2 0,-10-1 0,-41 0 0,-217 0 0,348-13 0,-56 7 0,0 2 0,35-1 0,846 6 0,-902-1 0,12-1 0,1 1 0,-1 2 0,1 0 0,42 10 0,-64-12 0,0 1 0,0-1 0,0 0 0,0 1 0,0-1 0,0 0 0,0 1 0,0-1 0,0 1 0,-1 0 0,1-1 0,0 1 0,0 0 0,-1-1 0,1 1 0,0 0 0,-1 0 0,1 0 0,-1-1 0,1 1 0,-1 0 0,1 0 0,-1 0 0,0 0 0,0 0 0,1 0 0,-1 0 0,0 0 0,0 2 0,0-1 0,-1 1 0,1-1 0,-1 1 0,0-1 0,0 1 0,0-1 0,0 1 0,-1-1 0,1 0 0,0 0 0,-3 3 0,-3 3 0,1-1 0,-1 0 0,0-1 0,-1 1 0,-13 8 0,4-7 0,-2-1 0,1 0 0,-1-2 0,0 0 0,-1-1 0,1-1 0,0 0 0,-1-2 0,-23-1 0,19 1 0,-48 5 0,35-3 0,-59-1 0,-157-26 0,341 26 0,-55-3 0,50 6 0,303 76 0,-355-68 0,-28-5 0,-18 0 0,-66 8-1365,65-14-5461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1:20.2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626 1 24575,'-108'25'0,"-74"-22"0,179-2 0,-1-1 0,1 1 0,-1 0 0,1 0 0,0 1 0,-1-1 0,1 0 0,0 1 0,0 0 0,0 0 0,0 0 0,0 0 0,0 1 0,1-1 0,-1 1 0,1-1 0,0 1 0,-1 0 0,1 0 0,0 0 0,-1 4 0,0-2 0,-1 0 0,0 0 0,0 0 0,0 0 0,0-1 0,-6 5 0,0-4 0,0-1 0,0 0 0,-1-1 0,1 0 0,-1 0 0,0-1 0,0 0 0,0-1 0,0-1 0,0 1 0,0-2 0,0 0 0,0 0 0,0-1 0,-19-5 0,24 4-195,0 0 0,1 0 0,-1 0 0,1-1 0,0 0 0,-9-8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1:24.9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1241 0 24575,'1'19'0,"-1"-14"0,1-1 0,-1 1 0,0 0 0,0-1 0,0 1 0,-1 0 0,-1 6 0,-39-15 0,-360-3 0,229 9 0,130 0 0,-57 10 0,57-6 0,-60 2 0,7-1 0,59-3 0,-22 0 0,-92-7 0,148 1-117,13-2 231,30-7-63,-9 3-1464,-7-1-5413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09:35.5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250 35 24575,'-29'0'0,"-1"1"0,1 1 0,0 2 0,0 0 0,-37 12 0,32-9 0,48-18 0,49-22 0,-56 30 0,3-1 0,1 0 0,-1 1 0,1 0 0,-1 0 0,13-1 0,-20 4 0,-1 0 0,0 0 0,1 0 0,-1 0 0,0 0 0,1 1 0,-1-1 0,0 1 0,1-1 0,-1 1 0,0 0 0,0 0 0,0 0 0,0 0 0,0 0 0,0 1 0,0-1 0,0 1 0,0-1 0,-1 1 0,1-1 0,0 1 0,-1 0 0,1 0 0,-1 0 0,0 0 0,0 0 0,0 0 0,0 0 0,1 4 0,1 4 0,-1 0 0,0 0 0,-1 0 0,0 1 0,0-1 0,-1 1 0,-1-1 0,0 0 0,0 1 0,-1-1 0,0 0 0,-1 0 0,-4 12 0,4-13 0,0 0 0,-1 0 0,0 0 0,-1-1 0,1 1 0,-2-1 0,1 0 0,-1-1 0,0 1 0,-1-1 0,-11 9 0,38-27 0,0 1 0,0 1 0,1 1 0,0 0 0,0 2 0,35-6 0,-6 4 0,91-1 0,-276 51 0,93-28 0,-65 25 0,106-39 0,0 0 0,0 1 0,0-1 0,0 0 0,0 0 0,1 1 0,-1-1 0,0 1 0,0-1 0,0 1 0,0-1 0,1 1 0,-1 0 0,0-1 0,1 1 0,-1 0 0,0-1 0,1 1 0,-1 0 0,1 0 0,-1-1 0,1 1 0,0 0 0,-1 0 0,0 2 0,2-2 0,0-1 0,0 1 0,0 0 0,0 0 0,0-1 0,0 1 0,0-1 0,0 1 0,0-1 0,0 1 0,0-1 0,0 0 0,0 1 0,0-1 0,0 0 0,1 0 0,0 0 0,59 2 0,107-25 0,-118 14 0,0 2 0,94-1 0,-142 8 0,-1-1 0,1 1 0,-1 1 0,1-1 0,-1 0 0,1 0 0,-1 0 0,1 1 0,-1-1 0,1 1 0,-1-1 0,1 1 0,-1 0 0,0 0 0,1-1 0,-1 1 0,0 0 0,0 0 0,1 0 0,-1 0 0,0 1 0,0-1 0,0 0 0,0 0 0,-1 1 0,1-1 0,1 2 0,-2-1 0,0-1 0,0 1 0,0 0 0,0 0 0,0-1 0,-1 1 0,1 0 0,0-1 0,-1 1 0,1 0 0,-1-1 0,0 1 0,0-1 0,1 1 0,-1-1 0,0 1 0,0-1 0,0 0 0,-1 1 0,1-1 0,0 0 0,0 0 0,-1 0 0,1 0 0,-2 1 0,-9 6 0,-1-1 0,0-1 0,0 0 0,0 0 0,-1-2 0,1 1 0,-1-2 0,-27 4 0,-115 4 0,275-38 0,-11 5 0,117-18 0,-327 62 0,68-13 0,0-2 0,-59 6 0,67-16 0,26 3 0,0 0 0,0 0 0,0-1 0,0 1 0,-1 0 0,1 0 0,0 0 0,0-1 0,0 1 0,0 0 0,0 0 0,0-1 0,0 1 0,0 0 0,0 0 0,0-1 0,0 1 0,0 0 0,0 0 0,0 0 0,0-1 0,0 1 0,0 0 0,0 0 0,0-1 0,0 1 0,0 0 0,0 0 0,0-1 0,0 1 0,1 0 0,-1 0 0,0 0 0,0-1 0,0 1 0,0 0 0,1 0 0,-1 0 0,0 0 0,0 0 0,0-1 0,1 1 0,-1 0 0,0 0 0,1 0 0,42-22 0,33-3 0,-17 6 0,92-42 0,-151 61 0,1 0 0,-1 0 0,1 0 0,-1-1 0,1 1 0,-1 0 0,1 0 0,-1 0 0,1-1 0,-1 1 0,1 0 0,-1-1 0,0 1 0,1 0 0,-1-1 0,0 1 0,1-1 0,-1 1 0,0-1 0,1 1 0,-1-1 0,0 1 0,0 0 0,1-1 0,-1 0 0,0 1 0,0-1 0,0 0 0,-12-5 0,-29 2 0,40 4 0,-50 0 0,1 1 0,-78 14 0,118-12 0,11-1 0,21 2 0,37 0 0,126-4 0,-278 2 0,-1 5 0,-94 19 0,162-19 0,35-3 0,48-2 0,623-3 0,-924 0 0,-537-14 0,735 12 0,0-2 0,-50-12 0,94 17 0,1 0 0,-1-1 0,0 1 0,0 0 0,0-1 0,0 0 0,1 1 0,-1-1 0,0 0 0,1 0 0,-1 0 0,0 0 0,1 0 0,-1 0 0,1 0 0,-2-3 0,3 4 0,0-1 0,1 0 0,-1 1 0,0-1 0,1 0 0,-1 1 0,0-1 0,1 1 0,-1-1 0,1 1 0,-1-1 0,1 1 0,-1-1 0,1 1 0,-1-1 0,1 1 0,0 0 0,-1-1 0,1 1 0,0 0 0,-1-1 0,1 1 0,0 0 0,-1 0 0,1 0 0,1-1 0,64-12 0,104-1 0,271 12 0,-417 3 0,57 1 0,89 15 0,-269-11 0,34-6 0,56-1 0,44 1 0,108-1 0,217 2 0,-291 8 0,-70-9 0,1 0 0,0 1 0,0-1 0,0 0 0,0 0 0,0 0 0,0 0 0,0 0 0,0 0 0,0 0 0,0 0 0,0 0 0,0 1 0,0-1 0,0 0 0,0 0 0,0 0 0,0 0 0,0 0 0,-1 0 0,1 0 0,1 1 0,-1-1 0,0 0 0,0 0 0,0 0 0,0 0 0,0 0 0,0 0 0,0 0 0,0 1 0,0-1 0,0 0 0,0 0 0,0 0 0,0 0 0,0 0 0,0 0 0,0 0 0,0 0 0,0 0 0,1 0 0,-1 1 0,0-1 0,0 0 0,0 0 0,0 0 0,0 0 0,0 0 0,0 0 0,0 0 0,1 0 0,-1 0 0,0 0 0,0 0 0,0 0 0,0 0 0,0 0 0,0 0 0,0 0 0,1 0 0,-1 0 0,0 0 0,0 0 0,0 0 0,0 0 0,0 0 0,-13 3 0,-22 2 0,-189-2 0,1251-4 0,-992-1 0,-1-1 0,37-9 0,-28 5 0,-27 3 0,-1 0 0,29-11 0,-32 9 0,1 2 0,0 0 0,0 0 0,25-3 0,28-4 0,-48 7 0,-1 1 0,1 0 0,0 1 0,22 1 0,-35 1 0,-1 1 0,0-1 0,1 1 0,-1 0 0,0 0 0,1 1 0,-1-1 0,0 1 0,0 0 0,0 0 0,0 0 0,-1 0 0,1 1 0,0 0 0,-1-1 0,0 1 0,0 1 0,0-1 0,0 0 0,0 1 0,4 6 0,4 11 0,0 1 0,-2 0 0,0 1 0,-1-1 0,-2 2 0,0-1 0,-1 1 0,1 29 0,-5-52 5,-1 0 0,0 0 0,0 0 0,0-1 0,0 1 0,0 0 0,0 0 0,0 0 0,0 0 0,0 0 0,0 0 0,0-1 0,0 1 0,-1 0 0,1 0 0,0 0 0,-1-1 0,1 1 0,-1 0 0,1 0 0,0-1 0,-2 2 0,1-2-69,0 0-1,1-1 1,-1 1 0,0-1-1,1 1 1,-1-1 0,0 1-1,1-1 1,-1 0 0,1 1-1,-1-1 1,1 0 0,-1 1-1,1-1 1,0 0-1,-1 0 1,1 1 0,0-1-1,-1 0 1,1 0 0,0 0-1,0 0 1,-5-15-6762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09:38.3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363 232 24575,'-33'-2'0,"0"-2"0,1 0 0,-34-11 0,-58-7 0,120 22 0,1 0 0,0 0 0,-1 0 0,1-1 0,0 0 0,0 0 0,0 1 0,0-2 0,-1 1 0,2 0 0,-1-1 0,0 1 0,0-1 0,0 0 0,1 0 0,-1 0 0,1 0 0,-4-4 0,4 1 0,-1 1 0,2-1 0,-1 0 0,0 1 0,1-1 0,0 0 0,0 0 0,1 0 0,-1 0 0,1 0 0,1-9 0,1-50 0,-1 77 0,0-1 0,0 1 0,1-1 0,1 1 0,0-1 0,0 0 0,2 0 0,-1-1 0,1 1 0,10 15 0,-14-26 0,0 0 0,0 0 0,-1 0 0,1 0 0,0 0 0,0 0 0,0 0 0,0-1 0,0 1 0,0 0 0,0-1 0,0 1 0,1-1 0,-1 1 0,0-1 0,0 0 0,0 1 0,0-1 0,1 0 0,-1 0 0,0 0 0,0 0 0,1 0 0,-1 0 0,0 0 0,0 0 0,1 0 0,-1-1 0,0 1 0,0 0 0,2-2 0,33-26 0,-33 24 0,0 1 0,0 0 0,0 0 0,1 1 0,-1-1 0,1 1 0,6-4 0,-9 6 0,0 0 0,0 0 0,0 0 0,0 1 0,0-1 0,-1 0 0,1 0 0,0 1 0,0-1 0,0 1 0,-1-1 0,1 1 0,0-1 0,0 1 0,-1-1 0,1 1 0,0 0 0,-1-1 0,1 1 0,-1 0 0,1-1 0,-1 1 0,1 0 0,-1 0 0,0 0 0,1-1 0,-1 1 0,0 0 0,1 0 0,-1 2 0,3 8 0,-5-15 0,-12-34 0,13 36 0,1 0 0,-1 0 0,0 0 0,0 1 0,0-1 0,0 0 0,0 0 0,0 1 0,0-1 0,0 1 0,-1-1 0,1 1 0,-1 0 0,1-1 0,-1 1 0,1 0 0,-4-2 0,4 3 0,0 1 0,1-1 0,-1 0 0,0 1 0,1-1 0,-1 0 0,1 1 0,-1-1 0,1 1 0,-1-1 0,1 1 0,-1-1 0,1 1 0,-1 0 0,1-1 0,-1 1 0,1-1 0,0 1 0,0 0 0,-1-1 0,1 1 0,0 0 0,0-1 0,0 1 0,-1 0 0,1 0 0,0-1 0,0 1 0,0 0 0,0 0 0,0-1 0,1 1 0,-1 0 0,0-1 0,0 1 0,0 0 0,1-1 0,-1 1 0,1 1 0,9 28 0,-9-29 0,0 1 0,0-1 0,0 0 0,0 0 0,1 0 0,-1 0 0,0-1 0,0 1 0,1 0 0,-1 0 0,1-1 0,-1 1 0,0-1 0,1 1 0,-1-1 0,1 0 0,-1 1 0,1-1 0,0 0 0,-1 0 0,1 0 0,-1 0 0,1 0 0,-1-1 0,1 1 0,-1 0 0,1-1 0,-1 1 0,0-1 0,1 1 0,-1-1 0,1 0 0,-1 0 0,2-1 0,7-5 0,0 0 0,-1 0 0,14-14 0,-7 6 0,-9 10 0,-1-1 0,1 1 0,1 0 0,-1 1 0,1 0 0,-1 0 0,10-3 0,-15 6 0,1 1 0,-1-1 0,1 1 0,-1 0 0,1 0 0,-1 0 0,1 0 0,0 0 0,-1 0 0,1 0 0,-1 1 0,1 0 0,-1-1 0,0 1 0,1 0 0,-1 0 0,0 0 0,1 0 0,-1 1 0,0-1 0,0 1 0,0-1 0,0 1 0,0 0 0,-1 0 0,1 0 0,2 3 0,-1 0 0,0-1 0,0 0 0,1-1 0,-1 1 0,1-1 0,0 1 0,0-1 0,8 5 0,-12-8 0,1 1 0,0-1 0,0 0 0,0 0 0,0 1 0,0-1 0,0 0 0,0 0 0,0 0 0,0 0 0,0 0 0,0 0 0,0-1 0,0 1 0,0 0 0,-1 0 0,1-1 0,0 1 0,0 0 0,1-1 0,0-1 0,0 0 0,0 1 0,0-1 0,-1 0 0,1 0 0,0 0 0,-1 0 0,0 0 0,1 0 0,-1-1 0,1-1 0,23-79 0,-25 83 1,0-1 0,0 1 0,0 0 0,0 0 0,0 0 0,0-1 0,0 1 0,0 0 0,0 0 0,0 0 0,0-1 0,0 1 0,0 0 0,0 0 0,0 0 0,0 0 0,0-1 0,0 1 0,0 0 0,1 0 0,-1 0 0,0 0 0,0-1 0,0 1 0,0 0 0,0 0 0,1 0 0,-1 0 0,0 0 0,0 0 0,0-1 0,0 1 0,1 0 0,-1 0 0,0 0 0,0 0 0,0 0 0,0 0-1,1 0 1,-1 0 0,0 0 0,0 0 0,0 0 0,1 0 0,-1 0 0,0 0 0,0 0 0,0 0 0,1 0 0,-1 0 0,0 0 0,0 0 0,0 0 0,0 0 0,1 1 0,-1-1 0,0 0 0,0 0 0,0 0 0,0 0 0,0 0 0,1 0 0,-1 1 0,0-1 0,0 0 0,3 13-1431,-1 1-5396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0:02.4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407 168 24575,'-26'-68'0,"24"62"0,-6-19 0,5 22 0,1 16 0,1 26 0,1-21 0,-4-50 0,2 15 0,2 6 0,-1 1 0,0 0 0,-1-1 0,-1 1 0,1 0 0,-6-11 0,8 21 0,0 0 0,0 0 0,0-1 0,0 1 0,0 0 0,0 0 0,0 0 0,0-1 0,-1 1 0,1 0 0,0 0 0,0 0 0,0 0 0,0-1 0,-1 1 0,1 0 0,0 0 0,0 0 0,0 0 0,-1 0 0,1 0 0,0 0 0,0-1 0,-1 1 0,1 0 0,0 0 0,0 0 0,0 0 0,-1 0 0,1 0 0,0 0 0,0 0 0,-1 0 0,1 0 0,0 0 0,0 1 0,-1-1 0,1 0 0,0 0 0,0 0 0,0 0 0,-1 0 0,1 0 0,0 0 0,0 1 0,-1-1 0,-9 14 0,-6 20 0,4 29 0,11-53 0,0-1 0,-1 1 0,0 0 0,-1-1 0,0 1 0,-5 10 0,8-20 0,0 1 0,0-1 0,0 1 0,0-1 0,-1 1 0,1-1 0,0 1 0,0-1 0,-1 1 0,1-1 0,0 0 0,-1 1 0,1-1 0,0 0 0,-1 1 0,1-1 0,0 0 0,-1 1 0,1-1 0,-1 0 0,1 0 0,0 1 0,-1-1 0,1 0 0,-1 0 0,1 0 0,-1 0 0,1 1 0,-1-1 0,1 0 0,-1 0 0,1 0 0,-1 0 0,1 0 0,-1 0 0,1-1 0,-1 1 0,1 0 0,-1 0 0,0 0 0,-12-22 0,0-30 0,10 33 0,3 13 0,0 9 0,15 69 0,-15-72 0,0 1 0,1 0 0,-1 0 0,0-1 0,1 1 0,-1 0 0,1-1 0,-1 1 0,0 0 0,1-1 0,0 1 0,-1 0 0,1-1 0,-1 1 0,1-1 0,0 1 0,-1-1 0,1 0 0,0 1 0,0-1 0,-1 0 0,1 1 0,0-1 0,0 0 0,-1 0 0,1 0 0,0 1 0,0-1 0,0 0 0,0 0 0,-1 0 0,1 0 0,0-1 0,0 1 0,0 0 0,-1 0 0,1 0 0,1-1 0,-1 0 0,0 1 0,0 0 0,0-1 0,0 1 0,0 0 0,0 0 0,0 0 0,0 0 0,-1 0 0,1 0 0,0 0 0,0 0 0,0 0 0,0 0 0,0 0 0,0 1 0,0-1 0,0 0 0,0 1 0,-1-1 0,1 1 0,0-1 0,0 1 0,0-1 0,-1 1 0,1-1 0,0 1 0,-1 0 0,1-1 0,0 1 0,-1 0 0,1 0 0,0 1 0,19 42 0,-17-37 0,-1 0 0,1 0 0,1 0 0,-1-1 0,1 1 0,0-1 0,8 9 0,-11-15 0,-1 0 0,1 1 0,0-1 0,-1 0 0,1 0 0,0 0 0,0 0 0,-1 0 0,1 0 0,0 0 0,-1-1 0,1 1 0,0 0 0,0 0 0,-1 0 0,1-1 0,0 1 0,-1 0 0,1-1 0,-1 1 0,1-1 0,0 1 0,-1-1 0,1 1 0,-1-1 0,1 1 0,-1-1 0,1 1 0,-1-1 0,0 1 0,1-1 0,-1 0 0,0 1 0,1-2 0,18-28 0,-16 24 0,-1 3 0,-1 0 0,1 0 0,0 0 0,0 0 0,0 0 0,1 1 0,-1-1 0,1 0 0,-1 1 0,1 0 0,0 0 0,0 0 0,0 0 0,0 0 0,0 0 0,1 1 0,-1 0 0,6-2 0,-6 3 0,0 0 0,0 1 0,0-1 0,0 1 0,0 0 0,0 0 0,0 0 0,0 0 0,-1 0 0,1 0 0,0 1 0,-1 0 0,1-1 0,-1 1 0,0 0 0,1 0 0,-1 0 0,0 1 0,0-1 0,-1 0 0,1 1 0,2 3 0,-2-3 0,1 1 0,0-1 0,0 0 0,0 0 0,0 0 0,0 0 0,1 0 0,-1-1 0,1 0 0,0 1 0,-1-1 0,1-1 0,0 1 0,0 0 0,1-1 0,-1 0 0,0 0 0,0 0 0,1-1 0,-1 1 0,0-1 0,1 0 0,7-1 0,17 2 0,-13 0 0,1 0 0,-1-1 0,0-1 0,0 0 0,18-5 0,-34 6 0,1 0 0,-1 0 0,1 0 0,-1 0 0,1 0 0,-1 0 0,1 0 0,-1 0 0,1 0 0,-1-1 0,1 1 0,-1 0 0,1 0 0,-1-1 0,1 1 0,-1 0 0,1-1 0,-1 1 0,0 0 0,1-1 0,-1 1 0,0-1 0,1 1 0,-1-1 0,0 1 0,0 0 0,1-2 0,-12-5 0,-22-1 0,-57 5 0,82 3 0,1 0 0,-1 1 0,0 0 0,1 1 0,-1 0 0,1 0 0,0 1 0,0-1 0,-11 7 0,18-9 0,0 0 0,-1 0 0,1 0 0,0 0 0,0 0 0,0 0 0,0 0 0,0 0 0,-1 0 0,1 0 0,0 0 0,0 0 0,0 1 0,0-1 0,0 0 0,-1 0 0,1 0 0,0 0 0,0 0 0,0 0 0,0 0 0,0 0 0,0 1 0,0-1 0,0 0 0,-1 0 0,1 0 0,0 0 0,0 0 0,0 0 0,0 1 0,0-1 0,0 0 0,0 0 0,0 0 0,0 0 0,0 0 0,0 1 0,0-1 0,0 0 0,0 0 0,0 0 0,0 0 0,0 1 0,0-1 0,0 0 0,0 0 0,0 0 0,0 0 0,0 0 0,1 0 0,-1 1 0,0-1 0,0 0 0,0 0 0,0 0 0,0 0 0,0 0 0,0 0 0,0 0 0,1 1 0,-1-1 0,0 0 0,0 0 0,16 2 0,22-4 0,-35 1 0,0 1 0,0-1 0,1 0 0,-1 1 0,0-2 0,0 1 0,0 0 0,0 0 0,0-1 0,3-2 0,-6 4 0,0-1 0,0 1 0,0 0 0,0-1 0,0 1 0,-1-1 0,1 1 0,0-1 0,0 1 0,0-1 0,-1 1 0,1 0 0,0-1 0,0 1 0,-1 0 0,1-1 0,0 1 0,-1 0 0,1-1 0,0 1 0,-1 0 0,1-1 0,-1 1 0,1 0 0,0 0 0,-1 0 0,1-1 0,-1 1 0,1 0 0,-1 0 0,1 0 0,-1 0 0,1 0 0,-1 0 0,1 0 0,0 0 0,-1 0 0,0 0 0,-80-11 0,-36 4 0,0 5 0,-157 17 0,240-8 0,48-2 0,52-1 0,139-7 0,-56-1 0,172 18 0,-8 20 0,-129-15-1365,-149-15-5461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0:03.4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24575,'182'14'0,"-6"0"0,-90-14 0,440 18 0,-232-10-1365,-273-8-5461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0:16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1346 190 24575,'-11'4'0,"0"-1"0,0-1 0,0 0 0,0 0 0,-22-1 0,-3 0 0,30-2 0,10 1 0,157 2 0,219-9 0,-376 6 0,-6 0 0,-15-2 0,-48-3 0,-4 0 0,-10 0 0,56 6 0,0-2 0,0 0 0,0-1 0,0-2 0,-33-10 0,56 15 0,0 0 0,-1 0 0,1 0 0,0 0 0,0 0 0,0 0 0,0 0 0,-1-1 0,1 1 0,0 0 0,0 0 0,0 0 0,0 0 0,0 0 0,0 0 0,-1 0 0,1 0 0,0-1 0,0 1 0,0 0 0,0 0 0,0 0 0,0 0 0,0 0 0,0-1 0,0 1 0,0 0 0,0 0 0,-1 0 0,1 0 0,0-1 0,0 1 0,0 0 0,0 0 0,0 0 0,0 0 0,0-1 0,1 1 0,-1 0 0,0 0 0,0 0 0,0 0 0,0 0 0,0-1 0,0 1 0,0 0 0,0 0 0,0 0 0,0 0 0,0 0 0,1-1 0,-1 1 0,0 0 0,0 0 0,0 0 0,0 0 0,0 0 0,0 0 0,1 0 0,-1 0 0,0 0 0,0 0 0,0-1 0,0 1 0,1 0 0,-1 0 0,0 0 0,0 0 0,22-8 0,28-4 0,6 5 0,1 2 0,88 4 0,-356 2 0,434-1 0,-246 0 0,0 1 0,0 1 0,0 1 0,0 1 0,-25 8 0,124-7 0,-50-9 0,-44 0 0,-46-1 0,37 4 0,1 0 0,-1 2 0,0 1 0,1 2 0,-1 0 0,1 2 0,-50 17 0,67-16 0,25-7 0,34-8 0,-47 7 0,284-47 0,-302 47 0,2 1 0,-1 0 0,0-1 0,-25-5 0,39 5 0,0 1 0,0 0 0,0 0 0,0 0 0,-1 0 0,1 0 0,0 0 0,0 0 0,0 0 0,0 0 0,0 0 0,0 0 0,-1-1 0,1 1 0,0 0 0,0 0 0,0 0 0,0 0 0,0 0 0,0 0 0,0-1 0,0 1 0,0 0 0,0 0 0,0 0 0,0 0 0,0-1 0,0 1 0,0 0 0,0 0 0,0 0 0,0 0 0,0 0 0,0-1 0,0 1 0,0 0 0,0 0 0,0 0 0,0 0 0,0 0 0,0-1 0,0 1 0,0 0 0,0 0 0,0 0 0,0 0 0,1 0 0,-1 0 0,0-1 0,0 1 0,11-7 0,14-4 0,28-3 0,28-9 0,-80 23 0,-1 0 0,0 0 0,0 0 0,1 0 0,-1 0 0,0 0 0,0 0 0,1 0 0,-1 0 0,0 0 0,0-1 0,1 1 0,-1 0 0,0 0 0,0 0 0,1 0 0,-1 0 0,0-1 0,0 1 0,0 0 0,0 0 0,1 0 0,-1-1 0,0 1 0,0 0 0,0 0 0,0 0 0,0-1 0,1 1 0,-1 0 0,0 0 0,0-1 0,0 1 0,0 0 0,0 0 0,0-1 0,0 1 0,0 0 0,0 0 0,0-1 0,0 1 0,0-1 0,-13-5 0,-21-2 0,-179-10 0,293 23 0,93 20 0,-171-25 0,-1 0 0,1 0 0,-1 0 0,1 1 0,-1-1 0,1 0 0,-1 1 0,1 0 0,-1-1 0,1 1 0,-1 0 0,0 0 0,1-1 0,-1 1 0,0 0 0,2 2 0,-3-2 0,0-1 0,0 1 0,0-1 0,0 1 0,-1-1 0,1 1 0,0 0 0,0-1 0,0 1 0,0-1 0,-1 1 0,1-1 0,0 1 0,-1-1 0,1 0 0,0 1 0,-1-1 0,1 1 0,-1-1 0,1 0 0,0 1 0,-1-1 0,1 0 0,-1 1 0,1-1 0,-1 0 0,1 0 0,-2 1 0,-52 19 0,-86 5 0,100-19 0,1 0 0,-67 22 0,99-22 0,17-4 0,20-2 0,11-4 0,0-3 0,-1-1 0,40-13 0,-79 21 0,-1 0 0,0 0 0,0 0 0,0 0 0,0 0 0,0 0 0,1 0 0,-1 0 0,0 0 0,0 0 0,0 0 0,0 0 0,1 0 0,-1 0 0,0 0 0,0 0 0,0 0 0,0 0 0,1 0 0,-1 0 0,0 0 0,0 0 0,0 0 0,0 0 0,0 0 0,1-1 0,-1 1 0,0 0 0,0 0 0,0 0 0,0 0 0,0 0 0,0 0 0,1 0 0,-1-1 0,0 1 0,0 0 0,0 0 0,0 0 0,0 0 0,0 0 0,0-1 0,0 1 0,0 0 0,0 0 0,0 0 0,0 0 0,0-1 0,0 1 0,0 0 0,0 0 0,0 0 0,0 0 0,0-1 0,0 1 0,0 0 0,0 0 0,0 0 0,0 0 0,0-1 0,0 1 0,0 0 0,-1 0 0,1 0 0,0 0 0,-17-4 0,-26 0 0,-1 4 0,-1 1 0,1 2 0,0 3 0,0 1 0,-84 25 0,128-32 0,0 0 0,1 0 0,-1 0 0,0 0 0,0 0 0,0 0 0,0 0 0,0 1 0,0-1 0,0 0 0,1 0 0,-1 0 0,0 0 0,0 0 0,0 0 0,0 0 0,0 0 0,0 0 0,0 0 0,0 0 0,0 1 0,0-1 0,0 0 0,1 0 0,-1 0 0,0 0 0,0 0 0,0 0 0,0 0 0,0 1 0,0-1 0,0 0 0,0 0 0,0 0 0,0 0 0,0 0 0,0 0 0,0 1 0,0-1 0,0 0 0,0 0 0,-1 0 0,1 0 0,0 0 0,27 2 0,36-3 0,289-39 0,-785 81 0,566-92 0,-64 39 0,-41 8 0,-66 3 0,-17 2 0,-360-1 0,389-4 0,26 3 0,0 1 0,0 0 0,0 0 0,0 0 0,0-1 0,-1 1 0,1 0 0,0 0 0,0 0 0,0-1 0,0 1 0,0 0 0,0 0 0,0-1 0,0 1 0,0 0 0,0 0 0,0 0 0,0-1 0,0 1 0,1 0 0,-1 0 0,0 0 0,0-1 0,0 1 0,0 0 0,0 0 0,0 0 0,0-1 0,1 1 0,-1 0 0,0 0 0,0 0 0,0 0 0,0 0 0,1-1 0,-1 1 0,0 0 0,0 0 0,0 0 0,1 0 0,-1 0 0,0 0 0,0 0 0,0 0 0,1 0 0,-1 0 0,0 0 0,45-15 0,44 7 0,120 3 0,-162 5 0,-581 60 0,517-57 0,-38 9 0,114-4 0,903-10 0,-992 3 0,0 1 0,0 2 0,-49 13 0,-91 36 0,5-1 0,158-49 0,12-1 0,33 0 0,55-5 0,-40-3 0,-161 8 0,-22 26 0,130-28 0,0 0 0,0 0 0,0 0 0,0 0 0,0 0 0,0 1 0,0-1 0,0 0 0,0 0 0,0 0 0,0 0 0,0 0 0,0 0 0,0 0 0,0 0 0,0 0 0,0 1 0,0-1 0,0 0 0,0 0 0,0 0 0,0 0 0,0 0 0,0 0 0,0 0 0,0 0 0,23 1 0,37-4 0,-27 0 0,-1-2 0,-1-1 0,1-2 0,46-17 0,-133 22 0,-471 32 0,526-29 0,0 0 0,0 0 0,0 0 0,0 0 0,0 1 0,1-1 0,-1 0 0,0 0 0,0 0 0,0 0 0,0 0 0,0 0 0,0 0 0,0 0 0,0 0 0,0 0 0,0 0 0,0 0 0,0 0 0,0 1 0,0-1 0,0 0 0,0 0 0,1 0 0,-1 0 0,0 0 0,0 0 0,0 0 0,0 0 0,0 0 0,0 0 0,0 1 0,0-1 0,0 0 0,0 0 0,-1 0 0,1 0 0,0 0 0,0 0 0,0 0 0,0 0 0,0 0 0,0 1 0,0-1 0,0 0 0,0 0 0,0 0 0,0 0 0,0 0 0,0 0 0,0 0 0,17 8 0,25 6 0,12-3 0,0-3 0,84 3 0,115-12 0,-157-1 0,-168-33 0,37 17 0,-3 0 0,-2 1 0,1 3 0,-2 1 0,-74-13 0,35 15 0,-126-2 0,191 13 0,1 1 0,-1-1 0,1-1 0,0 0 0,0-1 0,0 0 0,0-1 0,0-1 0,-13-5 0,26 9 0,1-1 0,-1 1 0,1 0 0,-1 0 0,1 0 0,-1 0 0,1-1 0,-1 1 0,1 0 0,0 0 0,-1-1 0,1 1 0,-1 0 0,1-1 0,0 1 0,-1 0 0,1-1 0,0 1 0,-1-1 0,1 1 0,0-1 0,0 1 0,-1 0 0,1-1 0,0 1 0,0-1 0,0 1 0,0-1 0,0 1 0,-1-1 0,1 1 0,0-1 0,0 1 0,0-1 0,1 1 0,-1-1 0,0 1 0,0-2 0,20-10 0,33 0 0,299-5 0,-325 20 0,-36 2 0,-47 5 0,50-9 0,-107 12 0,-190-1 0,38-5 0,391-7 0,-57 2 0,121-12 0,-167 4 0,-30 2 0,-37-1 0,-13 3 0,0 3 0,0 2 0,0 3 0,1 2 0,0 3 0,-64 21 0,132-36 0,23-8 0,51-25 0,-56 26 0,-29 12 0,-18 7 0,-18 2 0,0-2 0,-1-1 0,0-2 0,0-1 0,-51-1 0,30-1 0,28-4 0,29 2 0,0 0 0,0 0 0,-1 0 0,1 0 0,0 0 0,0 0 0,0 0 0,0 0 0,0 0 0,0 0 0,-1 0 0,1 0 0,0 0 0,0 0 0,0-1 0,0 1 0,0 0 0,0 0 0,0 0 0,-1 0 0,1 0 0,0 0 0,0-1 0,0 1 0,0 0 0,0 0 0,0 0 0,0 0 0,0 0 0,0-1 0,0 1 0,0 0 0,0 0 0,0 0 0,0 0 0,0 0 0,0-1 0,0 1 0,0 0 0,0 0 0,0 0 0,0 0 0,0 0 0,0-1 0,0 1 0,0 0 0,1 0 0,-1 0 0,0 0 0,0 0 0,0 0 0,0 0 0,0-1 0,0 1 0,0 0 0,1 0 0,-1 0 0,0 0 0,0 0 0,0 0 0,0 0 0,0 0 0,0 0 0,1 0 0,4-3 0,0 0 0,1 1 0,-1 0 0,1 0 0,-1 1 0,9-2 0,70-8 0,148 1 0,-313 13 0,-138 26 0,210-28 0,-1 2 0,0-1 0,-1 0 0,1-1 0,-1 0 0,0 0 0,1-1 0,-21-3 0,23-4 0,18 0 0,18-3 0,61-9 0,-54 13 0,-1-2 0,47-17 0,-78 21 0,-16 2 0,-21 4 0,-206 40 0,237-41 0,9 0 0,25 0 0,43-3 0,99-30 0,-63 9 0,-109 22 0,0 1 0,0 0 0,-1 0 0,1-1 0,0 1 0,0 0 0,0 0 0,0 0 0,-1 0 0,1 0 0,0 0 0,0 0 0,0 0 0,0 0 0,-1 0 0,1 1 0,0-1 0,0 0 0,0 0 0,-1 1 0,1-1 0,0 1 0,1 0 0,-9 13 0,-27 16 0,15-20 0,1 0 0,-2-2 0,1 0 0,-1-1 0,0-1 0,-1-1 0,1-1 0,-1-1 0,0 0 0,-29-1 0,49-2 0,-1 0 0,0 0 0,1 0 0,-1 0 0,0 0 0,1 0 0,-1-1 0,0 1 0,1 0 0,-1-1 0,0 0 0,1 1 0,-1-1 0,1 0 0,-1 0 0,1 1 0,-2-3 0,2 2 0,1 1 0,-1-1 0,1 0 0,0 0 0,-1 1 0,1-1 0,0 0 0,0 0 0,0 0 0,0 0 0,-1 1 0,1-1 0,0 0 0,0 0 0,1 0 0,-1 0 0,0 1 0,0-1 0,0 0 0,0 0 0,1 0 0,-1 1 0,0-1 0,1-1 0,2-2 0,-1 0 0,1 0 0,0 0 0,0 0 0,1 0 0,-1 1 0,1 0 0,0-1 0,0 1 0,5-3 0,4-1 0,1 1 0,1 0 0,-1 1 0,1 1 0,-1 0 0,29-3 0,94-2 0,-110 8 0,72 0-341,-1 3 0,1 5-1,111 22 1,-151-16-6485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1:30.2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239 24 24575,'22'-5'0,"-20"4"0,0 1 0,0-1 0,0 0 0,0 1 0,1 0 0,-1-1 0,0 1 0,0 0 0,0 0 0,0 0 0,0 0 0,0 0 0,4 2 0,-43 13 0,22-14 0,1 0 0,0 0 0,-1-1 0,1-1 0,0-1 0,0 0 0,-24-6 0,-25-4 0,23 6-1365,24 3-5461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09:54.4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61 121 24575,'0'7'0,"-2"0"0,1 0 0,-1 0 0,0-1 0,0 1 0,-1 0 0,-3 7 0,-10 24 0,7-7 0,5-23 0,1 1 0,0 0 0,1 0 0,0 1 0,0-1 0,1 0 0,0 13 0,1-21 0,1-1 0,0 1 0,-1-1 0,1 1 0,-1-1 0,1 1 0,-1-1 0,1 0 0,0 1 0,-1-1 0,1 0 0,0 0 0,-1 0 0,1 1 0,0-1 0,-1 0 0,1 0 0,0 0 0,-1 0 0,1 0 0,0 0 0,0 0 0,-1-1 0,1 1 0,0 0 0,-1 0 0,1 0 0,0-1 0,-1 1 0,1 0 0,-1-1 0,1 1 0,0 0 0,-1-1 0,1 1 0,-1-1 0,1 1 0,0-1 0,32-19 0,-30 18 0,88-64 0,-91 65 0,1 0 0,0 1 0,-1-1 0,1 1 0,0-1 0,0 0 0,0 1 0,-1 0 0,1-1 0,0 1 0,0-1 0,0 1 0,0 0 0,0 0 0,0-1 0,0 1 0,-1 0 0,1 0 0,0 0 0,0 0 0,0 0 0,0 0 0,0 1 0,0-1 0,0 0 0,0 0 0,0 1 0,0-1 0,0 0 0,-1 1 0,1-1 0,0 1 0,0-1 0,0 1 0,-1-1 0,1 1 0,0 0 0,-1-1 0,1 1 0,-1 0 0,1 0 0,0-1 0,-1 1 0,0 0 0,1 0 0,-1 0 0,1 0 0,-1 0 0,0-1 0,0 1 0,0 0 0,1 2 0,2 10 0,0 0 0,-1 0 0,1 18 0,1 1 0,-4-32 0,0 0 0,0 0 0,0 0 0,0 0 0,1 1 0,-1-1 0,0 0 0,0 0 0,0 0 0,0 0 0,0 0 0,1 0 0,-1 1 0,0-1 0,0 0 0,0 0 0,1 0 0,-1 0 0,0 0 0,0 0 0,0 0 0,1 0 0,-1 0 0,0 0 0,0 0 0,0 0 0,1 0 0,-1 0 0,0 0 0,0 0 0,0 0 0,1 0 0,-1 0 0,0 0 0,0 0 0,0 0 0,0-1 0,1 1 0,-1 0 0,0 0 0,0 0 0,0 0 0,0 0 0,0 0 0,1-1 0,-1 1 0,0 0 0,0 0 0,0 0 0,0-1 0,0 1 0,0 0 0,0 0 0,0 0 0,0 0 0,1-1 0,-1 1 0,0 0 0,0 0 0,0 0 0,0-1 0,0 1 0,0 0 0,0 0 0,0 0 0,-1-1 0,1 1 0,0 0 0,7-18 0,-6 16 0,17-58 0,-11 35 0,-6 20 0,-2 9 0,-3 5 0,1 1 0,-1-1 0,-1 0 0,0 0 0,0-1 0,-1 1 0,0-1 0,0 0 0,-1-1 0,0 1 0,0-1 0,-12 8 0,19-15 0,0 0 0,-1 0 0,1 1 0,-1-1 0,1 0 0,0 0 0,-1 0 0,1 0 0,-1 1 0,1-1 0,-1 0 0,1 0 0,-1 0 0,1 0 0,-1 0 0,1 0 0,-1 0 0,1 0 0,-1 0 0,1-1 0,-1 1 0,1 0 0,0 0 0,-1 0 0,1 0 0,-1-1 0,1 1 0,-1 0 0,1 0 0,0-1 0,-1 1 0,1 0 0,0-1 0,-1 1 0,1-1 0,-1 1 0,-3-23 0,9-23 0,-2 34 0,1 1 0,-1 0 0,2 1 0,-1-1 0,2 1 0,-1 0 0,1 0 0,1 1 0,0-1 0,0 2 0,10-10 0,-16 17 0,-1 0 0,1 1 0,-1-1 0,1 1 0,0-1 0,-1 1 0,1-1 0,0 1 0,0 0 0,-1-1 0,1 1 0,0 0 0,0-1 0,0 1 0,-1 0 0,1 0 0,0 0 0,0 0 0,0 0 0,0 0 0,0 0 0,-1 0 0,1 0 0,0 0 0,0 0 0,0 1 0,-1-1 0,2 1 0,-1 0 0,1 0 0,-1 0 0,0 0 0,0 0 0,0 1 0,0-1 0,0 1 0,0-1 0,-1 0 0,1 1 0,0 0 0,-1-1 0,1 3 0,8 52 0,-9-56 0,1 123 0,3-120 0,3-12 0,6-15 0,-12 23 0,22-48 0,-8 18 0,0 1 0,26-38 0,-41 67 0,1 0 0,0 0 0,-1 0 0,1 0 0,0 0 0,0 0 0,-1 0 0,1 0 0,0 1 0,0-1 0,0 0 0,0 0 0,0 1 0,0-1 0,0 1 0,0-1 0,1 1 0,-1-1 0,0 1 0,0-1 0,0 1 0,0 0 0,1 0 0,-1 0 0,0 0 0,2 0 0,-1 0 0,-1 1 0,0 0 0,1 0 0,-1 0 0,0 0 0,0 0 0,1 1 0,-1-1 0,0 0 0,0 0 0,0 1 0,0-1 0,-1 1 0,1-1 0,0 1 0,0 2 0,3 8 0,0 1 0,-1 0 0,3 20 0,-4 42 0,-3-58 0,1 1 0,1-1 0,5 27 0,3-83 0,7-55 0,29-93 0,-45 188 0,0-1 0,0 0 0,0 0 0,0 0 0,0 0 0,0 0 0,1 0 0,-1 0 0,0 0 0,0 0 0,0 0 0,0 0 0,0 0 0,0 0 0,0 0 0,0 0 0,0 0 0,0 1 0,1-1 0,-1 0 0,0 0 0,0 0 0,0 0 0,0 0 0,0 0 0,0 0 0,0 0 0,0 0 0,1-1 0,-1 1 0,0 0 0,0 0 0,0 0 0,0 0 0,0 0 0,0 0 0,0 0 0,0 0 0,0 0 0,0 0 0,1 0 0,0 22 0,-3 30 0,-1-37 0,0 0 0,-2 0 0,0-1 0,0 1 0,-12 19 0,15-30 0,0 0 0,-1 0 0,0 0 0,0 0 0,0-1 0,-1 1 0,1-1 0,-1 0 0,-7 5 0,9-7 0,-1 0 0,1 0 0,0 0 0,-1 0 0,1 0 0,-1-1 0,1 1 0,-1-1 0,1 0 0,-1 0 0,1 0 0,-1 0 0,1 0 0,-1 0 0,1-1 0,-1 1 0,1-1 0,-1 0 0,-4-2 0,4 1 0,-1-1 0,0 1 0,0-1 0,1 0 0,-1 0 0,1-1 0,0 1 0,0-1 0,0 0 0,1 1 0,-1-1 0,1 0 0,0-1 0,0 1 0,0 0 0,1-1 0,0 1 0,-1-1 0,2 1 0,-2-7 0,-1-13 0,1-1 0,1-36 0,1 52 0,-2-17 0,-4 51 0,0 1 0,1-4 0,-49 161 0,54-183 0,0 0 0,0 0 0,0 0 0,0 0 0,0 0 0,0 0 0,0 0 0,-1 0 0,1 0 0,0 0 0,0 0 0,0 0 0,0 0 0,0 0 0,0 0 0,0 0 0,0 0 0,0 0 0,-1 0 0,1 0 0,0 0 0,0 0 0,0 0 0,0 0 0,0 0 0,0 0 0,0 0 0,0 1 0,0-1 0,0 0 0,-1 0 0,1 0 0,0 0 0,0 0 0,0 0 0,0 0 0,0 0 0,0 0 0,0 0 0,0 0 0,0 0 0,0 1 0,0-1 0,0 0 0,0 0 0,0 0 0,0 0 0,0 0 0,0 0 0,0 0 0,0 1 0,-1-16 0,5-21 0,22-54 0,-24 82 0,1 2 0,0-1 0,0 0 0,0 0 0,1 1 0,0 0 0,1 0 0,-1 0 0,1 0 0,8-6 0,-12 11 0,-1 1 0,1-1 0,-1 1 0,1 0 0,-1-1 0,1 1 0,-1-1 0,1 1 0,0 0 0,-1 0 0,1-1 0,0 1 0,-1 0 0,1 0 0,0 0 0,-1 0 0,1 0 0,0 0 0,-1 0 0,1 0 0,0 0 0,-1 0 0,1 0 0,0 0 0,-1 1 0,1-1 0,0 0 0,-1 0 0,1 1 0,-1-1 0,1 0 0,0 1 0,0 0 0,11 24 0,-3 36 0,-9-59 0,0 34 0,0-26 0,-1 0 0,2 0 0,-1 0 0,2-1 0,-1 1 0,5 13 0,-6-23 0,0-1 0,0 1 0,0-1 0,0 1 0,0 0 0,0-1 0,0 1 0,1-1 0,-1 1 0,0 0 0,0-1 0,0 1 0,1 0 0,-1-1 0,0 1 0,1 0 0,-1 0 0,0-1 0,1 1 0,-1 0 0,0 0 0,1-1 0,-1 1 0,0 0 0,1 0 0,-1 0 0,0 0 0,1-1 0,-1 1 0,1 0 0,-1 0 0,0 0 0,1 0 0,-1 0 0,1 0 0,-1 0 0,1 0 0,-1 0 0,0 1 0,1-1 0,-1 0 0,0 0 0,1 0 0,-1 0 0,1 0 0,-1 1 0,0-1 0,1 0 0,-1 0 0,0 1 0,1-1 0,-1 0 0,0 1 0,0-1 0,1 0 0,-1 0 0,0 1 0,0-1 0,0 1 0,1-1 0,-1 0 0,0 1 0,0-1 0,0 0 0,0 1 0,0-1 0,0 1 0,14-38 0,-12 32 0,12-42 0,-6 18 0,1 0 0,1 1 0,1 1 0,17-29 0,-28 56 0,0-1 0,0 1 0,0 0 0,0 0 0,0-1 0,0 1 0,0 0 0,1 0 0,-1 0 0,0-1 0,0 1 0,0 0 0,0 0 0,0 0 0,1-1 0,-1 1 0,0 0 0,0 0 0,1 0 0,-1 0 0,0-1 0,0 1 0,0 0 0,1 0 0,-1 0 0,0 0 0,0 0 0,1 0 0,-1 0 0,0 0 0,1 0 0,-1 0 0,0 0 0,0 0 0,1 0 0,-1 0 0,0 0 0,0 0 0,1 0 0,-1 0 0,0 0 0,0 0 0,1 1 0,-1-1 0,0 0 0,0 0 0,0 0 0,1 0 0,-1 0 0,0 1 0,8 17 0,-2 23 0,-2-16 0,3-21 0,12-30 0,-9 8 0,-10 18 0,0 0 0,0 0 0,0-1 0,0 1 0,0 0 0,0 0 0,0 0 0,0-1 0,0 1 0,1 0 0,-1 0 0,0 0 0,0 0 0,0-1 0,0 1 0,0 0 0,0 0 0,1 0 0,-1 0 0,0 0 0,0-1 0,0 1 0,1 0 0,-1 0 0,0 0 0,0 0 0,0 0 0,1 0 0,-1 0 0,0 0 0,0 0 0,0 0 0,1 0 0,-1 0 0,0 0 0,0 0 0,1 0 0,-1 0 0,0 0 0,0 0 0,0 0 0,1 0 0,-1 0 0,0 0 0,0 0 0,0 0 0,1 1 0,-1-1 0,0 0 0,0 0 0,5 16 0,-2 20 0,-4 98 0,5-153 0,1 0 0,1 1 0,1-1 0,9-19 0,-3 7 0,-3 5 0,-5 10 0,1 1 0,1 0 0,0 0 0,1 1 0,16-23 0,-24 36 0,1 1 0,-1-1 0,0 1 0,0-1 0,1 1 0,-1-1 0,0 1 0,1 0 0,-1-1 0,0 1 0,1 0 0,-1-1 0,1 1 0,-1 0 0,1-1 0,-1 1 0,1 0 0,-1 0 0,1-1 0,-1 1 0,1 0 0,-1 0 0,1 0 0,-1 0 0,1 0 0,-1 0 0,1 0 0,-1 0 0,1 0 0,-1 0 0,1 0 0,0 0 0,-1 0 0,1 1 0,-1-1 0,1 0 0,8 21 0,-7 31 0,-4-35 0,0-1 0,-1 0 0,-1 1 0,-1-1 0,0-1 0,-1 1 0,-12 24 0,18-40 0,0 0 0,0 1 0,0-1 0,-1 0 0,1 0 0,0 1 0,0-1 0,0 0 0,0 0 0,0 1 0,0-1 0,0 0 0,0 0 0,-1 0 0,1 1 0,0-1 0,0 0 0,0 0 0,-1 0 0,1 0 0,0 1 0,0-1 0,0 0 0,-1 0 0,1 0 0,0 0 0,0 0 0,-1 0 0,1 0 0,0 0 0,0 0 0,-1 0 0,1 1 0,0-1 0,0 0 0,-1-1 0,1 1 0,0 0 0,0 0 0,-1 0 0,1 0 0,0 0 0,0 0 0,-1 0 0,1 0 0,0 0 0,0 0 0,0-1 0,-1 1 0,1 0 0,0 0 0,-6-19 0,4-24 0,9-24 0,-7 62 0,1 1 0,0-1 0,0 1 0,0 0 0,1 0 0,-1-1 0,1 1 0,0 0 0,0 0 0,1 1 0,-1-1 0,5-5 0,-6 9 0,-1 0 0,0 0 0,0-1 0,0 1 0,0 0 0,1 0 0,-1 0 0,0 0 0,0 0 0,1 0 0,-1 0 0,0 0 0,0 0 0,0 0 0,1 0 0,-1 0 0,0 0 0,0 0 0,1 0 0,-1 0 0,0 0 0,0 0 0,0 0 0,1 0 0,-1 0 0,0 1 0,0-1 0,0 0 0,0 0 0,1 0 0,-1 0 0,0 0 0,0 0 0,0 1 0,0-1 0,1 0 0,-1 0 0,0 0 0,0 1 0,0-1 0,0 0 0,0 0 0,0 1 0,6 15 0,-1 15 0,-3 116 0,11-171 0,1 0 0,33-40 0,-44 59 0,3-3 0,0-1 0,1 1 0,0 0 0,0 0 0,1 1 0,0 0 0,0 1 0,12-8 0,-19 13 0,0 1 0,0 1 0,-1-1 0,1 0 0,0 0 0,0 0 0,0 0 0,-1 1 0,1-1 0,0 0 0,0 1 0,0-1 0,-1 0 0,1 1 0,0-1 0,-1 1 0,1-1 0,0 1 0,-1 0 0,1-1 0,-1 1 0,1 0 0,-1-1 0,1 1 0,-1 0 0,0-1 0,1 1 0,-1 0 0,0 0 0,1 0 0,-1-1 0,0 1 0,0 0 0,0 0 0,0 0 0,0 0 0,0-1 0,0 1 0,0 1 0,3 41 0,-2-39 0,-2 132 0,0-135 0,1-1 0,0 0 0,0 1 0,0-1 0,0 1 0,0-1 0,0 1 0,0-1 0,0 0 0,0 1 0,0-1 0,0 1 0,0-1 0,0 1 0,0-1 0,0 0 0,0 1 0,0-1 0,0 1 0,1-1 0,-1 0 0,0 1 0,0-1 0,1 1 0,-1-1 0,0 0 0,0 1 0,1-1 0,-1 0 0,0 0 0,1 1 0,-1-1 0,0 0 0,1 0 0,-1 1 0,1-1 0,-1 0 0,0 0 0,1 0 0,-1 0 0,1 0 0,-1 0 0,1 1 0,16-19 0,11-33 0,-27 50 0,4-11 0,-4 8 0,0 1 0,1-1 0,-1 1 0,1 0 0,0-1 0,0 1 0,0 0 0,0 0 0,1 0 0,-1 1 0,1-1 0,-1 0 0,5-2 0,-6 5 0,0 0 0,0 1 0,0-1 0,0 0 0,0 1 0,0-1 0,-1 1 0,1-1 0,0 1 0,0-1 0,0 1 0,-1 0 0,1-1 0,0 1 0,-1 0 0,1 0 0,0-1 0,-1 1 0,1 0 0,-1 0 0,1 0 0,-1 0 0,0 0 0,1 0 0,-1 0 0,0 0 0,0-1 0,1 3 0,9 33 0,-9-33 0,12 80 0,-11-64 0,1 0 0,0 0 0,1-1 0,7 19 0,-11-36 0,0-1 0,0 0 0,0 1 0,0-1 0,0 1 0,0-1 0,1 0 0,-1 1 0,0-1 0,0 1 0,0-1 0,0 0 0,1 1 0,-1-1 0,0 0 0,0 1 0,1-1 0,-1 0 0,0 0 0,0 1 0,1-1 0,-1 0 0,0 0 0,1 1 0,-1-1 0,1 0 0,-1 0 0,0 0 0,1 0 0,-1 0 0,0 1 0,1-1 0,-1 0 0,1 0 0,-1 0 0,1 0 0,7-14 0,1-24 0,-7 23 0,0-7 0,2 0 0,0 1 0,1-1 0,1 1 0,15-36 0,-21 57 0,0 1 0,0-1 0,0 1 0,0-1 0,1 0 0,-1 1 0,0-1 0,0 1 0,0-1 0,0 0 0,0 1 0,1-1 0,-1 1 0,0-1 0,0 0 0,1 1 0,-1-1 0,0 0 0,1 0 0,-1 1 0,0-1 0,1 0 0,-1 0 0,0 1 0,1-1 0,-1 0 0,0 0 0,1 0 0,-1 0 0,1 1 0,-1-1 0,0 0 0,1 0 0,-1 0 0,1 0 0,-1 0 0,1 0 0,-1 0 0,0 0 0,1 0 0,-1 0 0,1-1 0,-1 1 0,0 0 0,1 0 0,-1 0 0,1 0 0,-1-1 0,0 1 0,1 0 0,-1 0 0,0-1 0,1 1 0,-1 0 0,0 0 0,0-1 0,1 1 0,-1 0 0,0-1 0,0 1 0,1-1 0,-1 1 0,0 0 0,0-1 0,6 37 0,-5 21 0,-1-5 0,2-43 0,2-19 0,4-8 0,-1 24 0,7 42 0,-3-10 0,-10-38 0,-1-1 0,1 1 0,0 0 0,0 0 0,-1-1 0,1 1 0,0 0 0,-1-1 0,1 1 0,0-1 0,-1 1 0,1-1 0,0 1 0,-1-1 0,1 1 0,-1-1 0,1 0 0,-1 1 0,0-1 0,1 0 0,-1 1 0,0-1 0,1 0 0,-1 0 0,0 1 0,0-1 0,1 0 0,-1 0 0,0-1 0,12-29 0,-12 30 0,23-71 0,-24 135 0,0-53 0,1-42 0,0 30 0,-1 0 0,1 1 0,0-1 0,0 0 0,0 0 0,0 0 0,1 0 0,-1 1 0,0-1 0,1 0 0,-1 0 0,1 1 0,0-1 0,-1 0 0,1 1 0,2-3 0,-3 4 0,1 0 0,0 0 0,-1 0 0,1 0 0,0 1 0,0-1 0,-1 0 0,1 1 0,0-1 0,-1 0 0,1 1 0,-1-1 0,1 1 0,0-1 0,-1 1 0,1-1 0,-1 1 0,1-1 0,-1 1 0,0 0 0,1-1 0,-1 1 0,0 0 0,1-1 0,-1 2 0,7 10 0,-2 0 0,1 0 0,3 17 0,-2-8-114,-7-21 117,0 0 0,0 0 0,0 0 0,0 0 0,0 0 0,0 0 0,0 0 0,0 0 0,0 0 0,0 0 0,1 0 0,-1 0 0,0 0 0,0 0 0,0 0 0,0 0 0,0-1 0,0 1 0,0 0 0,0 0 0,0 0 0,0 0 0,0 0 0,0 0 0,0 0 0,0 0 0,1 0 0,-1 0 0,0 0 0,0 0 0,0 0 0,0 0 0,0 0 0,0 1 0,0-1 0,0 0 0,0 0 0,0 0 0,0 0 0,0 0 0,0 0 0,0 0 0,0 0 0,0 0 0,1 0 0,-3-35-91,1 9-1213,0 6-5525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0:16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1346 190 24575,'-11'4'0,"0"-1"0,0-1 0,0 0 0,0 0 0,-22-1 0,-3 0 0,30-2 0,10 1 0,157 2 0,219-9 0,-376 6 0,-6 0 0,-15-2 0,-48-3 0,-4 0 0,-10 0 0,56 6 0,0-2 0,0 0 0,0-1 0,0-2 0,-33-10 0,56 15 0,0 0 0,-1 0 0,1 0 0,0 0 0,0 0 0,0 0 0,0 0 0,-1-1 0,1 1 0,0 0 0,0 0 0,0 0 0,0 0 0,0 0 0,0 0 0,-1 0 0,1 0 0,0-1 0,0 1 0,0 0 0,0 0 0,0 0 0,0 0 0,0 0 0,0-1 0,0 1 0,0 0 0,0 0 0,-1 0 0,1 0 0,0-1 0,0 1 0,0 0 0,0 0 0,0 0 0,0 0 0,0-1 0,1 1 0,-1 0 0,0 0 0,0 0 0,0 0 0,0 0 0,0-1 0,0 1 0,0 0 0,0 0 0,0 0 0,0 0 0,0 0 0,1-1 0,-1 1 0,0 0 0,0 0 0,0 0 0,0 0 0,0 0 0,0 0 0,1 0 0,-1 0 0,0 0 0,0 0 0,0-1 0,0 1 0,1 0 0,-1 0 0,0 0 0,0 0 0,22-8 0,28-4 0,6 5 0,1 2 0,88 4 0,-356 2 0,434-1 0,-246 0 0,0 1 0,0 1 0,0 1 0,0 1 0,-25 8 0,124-7 0,-50-9 0,-44 0 0,-46-1 0,37 4 0,1 0 0,-1 2 0,0 1 0,1 2 0,-1 0 0,1 2 0,-50 17 0,67-16 0,25-7 0,34-8 0,-47 7 0,284-47 0,-302 47 0,2 1 0,-1 0 0,0-1 0,-25-5 0,39 5 0,0 1 0,0 0 0,0 0 0,0 0 0,-1 0 0,1 0 0,0 0 0,0 0 0,0 0 0,0 0 0,0 0 0,0 0 0,-1-1 0,1 1 0,0 0 0,0 0 0,0 0 0,0 0 0,0 0 0,0 0 0,0-1 0,0 1 0,0 0 0,0 0 0,0 0 0,0 0 0,0-1 0,0 1 0,0 0 0,0 0 0,0 0 0,0 0 0,0 0 0,0-1 0,0 1 0,0 0 0,0 0 0,0 0 0,0 0 0,0 0 0,0-1 0,0 1 0,0 0 0,0 0 0,0 0 0,0 0 0,1 0 0,-1 0 0,0-1 0,0 1 0,11-7 0,14-4 0,28-3 0,28-9 0,-80 23 0,-1 0 0,0 0 0,0 0 0,1 0 0,-1 0 0,0 0 0,0 0 0,1 0 0,-1 0 0,0 0 0,0-1 0,1 1 0,-1 0 0,0 0 0,0 0 0,1 0 0,-1 0 0,0-1 0,0 1 0,0 0 0,0 0 0,1 0 0,-1-1 0,0 1 0,0 0 0,0 0 0,0 0 0,0-1 0,1 1 0,-1 0 0,0 0 0,0-1 0,0 1 0,0 0 0,0 0 0,0-1 0,0 1 0,0 0 0,0 0 0,0-1 0,0 1 0,0-1 0,-13-5 0,-21-2 0,-179-10 0,293 23 0,93 20 0,-171-25 0,-1 0 0,1 0 0,-1 0 0,1 1 0,-1-1 0,1 0 0,-1 1 0,1 0 0,-1-1 0,1 1 0,-1 0 0,0 0 0,1-1 0,-1 1 0,0 0 0,2 2 0,-3-2 0,0-1 0,0 1 0,0-1 0,0 1 0,-1-1 0,1 1 0,0 0 0,0-1 0,0 1 0,0-1 0,-1 1 0,1-1 0,0 1 0,-1-1 0,1 0 0,0 1 0,-1-1 0,1 1 0,-1-1 0,1 0 0,0 1 0,-1-1 0,1 0 0,-1 1 0,1-1 0,-1 0 0,1 0 0,-2 1 0,-52 19 0,-86 5 0,100-19 0,1 0 0,-67 22 0,99-22 0,17-4 0,20-2 0,11-4 0,0-3 0,-1-1 0,40-13 0,-79 21 0,-1 0 0,0 0 0,0 0 0,0 0 0,0 0 0,0 0 0,1 0 0,-1 0 0,0 0 0,0 0 0,0 0 0,0 0 0,1 0 0,-1 0 0,0 0 0,0 0 0,0 0 0,0 0 0,1 0 0,-1 0 0,0 0 0,0 0 0,0 0 0,0 0 0,0 0 0,1-1 0,-1 1 0,0 0 0,0 0 0,0 0 0,0 0 0,0 0 0,0 0 0,1 0 0,-1-1 0,0 1 0,0 0 0,0 0 0,0 0 0,0 0 0,0 0 0,0-1 0,0 1 0,0 0 0,0 0 0,0 0 0,0 0 0,0-1 0,0 1 0,0 0 0,0 0 0,0 0 0,0 0 0,0-1 0,0 1 0,0 0 0,0 0 0,0 0 0,0 0 0,0-1 0,0 1 0,0 0 0,-1 0 0,1 0 0,0 0 0,-17-4 0,-26 0 0,-1 4 0,-1 1 0,1 2 0,0 3 0,0 1 0,-84 25 0,128-32 0,0 0 0,1 0 0,-1 0 0,0 0 0,0 0 0,0 0 0,0 0 0,0 1 0,0-1 0,0 0 0,1 0 0,-1 0 0,0 0 0,0 0 0,0 0 0,0 0 0,0 0 0,0 0 0,0 0 0,0 0 0,0 1 0,0-1 0,0 0 0,1 0 0,-1 0 0,0 0 0,0 0 0,0 0 0,0 0 0,0 1 0,0-1 0,0 0 0,0 0 0,0 0 0,0 0 0,0 0 0,0 0 0,0 1 0,0-1 0,0 0 0,0 0 0,-1 0 0,1 0 0,0 0 0,27 2 0,36-3 0,289-39 0,-785 81 0,566-92 0,-64 39 0,-41 8 0,-66 3 0,-17 2 0,-360-1 0,389-4 0,26 3 0,0 1 0,0 0 0,0 0 0,0 0 0,0-1 0,-1 1 0,1 0 0,0 0 0,0 0 0,0-1 0,0 1 0,0 0 0,0 0 0,0-1 0,0 1 0,0 0 0,0 0 0,0 0 0,0-1 0,0 1 0,1 0 0,-1 0 0,0 0 0,0-1 0,0 1 0,0 0 0,0 0 0,0 0 0,0-1 0,1 1 0,-1 0 0,0 0 0,0 0 0,0 0 0,0 0 0,1-1 0,-1 1 0,0 0 0,0 0 0,0 0 0,1 0 0,-1 0 0,0 0 0,0 0 0,0 0 0,1 0 0,-1 0 0,0 0 0,45-15 0,44 7 0,120 3 0,-162 5 0,-581 60 0,517-57 0,-38 9 0,114-4 0,903-10 0,-992 3 0,0 1 0,0 2 0,-49 13 0,-91 36 0,5-1 0,158-49 0,12-1 0,33 0 0,55-5 0,-40-3 0,-161 8 0,-22 26 0,130-28 0,0 0 0,0 0 0,0 0 0,0 0 0,0 0 0,0 1 0,0-1 0,0 0 0,0 0 0,0 0 0,0 0 0,0 0 0,0 0 0,0 0 0,0 0 0,0 0 0,0 1 0,0-1 0,0 0 0,0 0 0,0 0 0,0 0 0,0 0 0,0 0 0,0 0 0,0 0 0,23 1 0,37-4 0,-27 0 0,-1-2 0,-1-1 0,1-2 0,46-17 0,-133 22 0,-471 32 0,526-29 0,0 0 0,0 0 0,0 0 0,0 0 0,0 1 0,1-1 0,-1 0 0,0 0 0,0 0 0,0 0 0,0 0 0,0 0 0,0 0 0,0 0 0,0 0 0,0 0 0,0 0 0,0 0 0,0 0 0,0 1 0,0-1 0,0 0 0,0 0 0,1 0 0,-1 0 0,0 0 0,0 0 0,0 0 0,0 0 0,0 0 0,0 0 0,0 1 0,0-1 0,0 0 0,0 0 0,-1 0 0,1 0 0,0 0 0,0 0 0,0 0 0,0 0 0,0 0 0,0 1 0,0-1 0,0 0 0,0 0 0,0 0 0,0 0 0,0 0 0,0 0 0,0 0 0,17 8 0,25 6 0,12-3 0,0-3 0,84 3 0,115-12 0,-157-1 0,-168-33 0,37 17 0,-3 0 0,-2 1 0,1 3 0,-2 1 0,-74-13 0,35 15 0,-126-2 0,191 13 0,1 1 0,-1-1 0,1-1 0,0 0 0,0-1 0,0 0 0,0-1 0,0-1 0,-13-5 0,26 9 0,1-1 0,-1 1 0,1 0 0,-1 0 0,1 0 0,-1 0 0,1-1 0,-1 1 0,1 0 0,0 0 0,-1-1 0,1 1 0,-1 0 0,1-1 0,0 1 0,-1 0 0,1-1 0,0 1 0,-1-1 0,1 1 0,0-1 0,0 1 0,-1 0 0,1-1 0,0 1 0,0-1 0,0 1 0,0-1 0,0 1 0,-1-1 0,1 1 0,0-1 0,0 1 0,0-1 0,1 1 0,-1-1 0,0 1 0,0-2 0,20-10 0,33 0 0,299-5 0,-325 20 0,-36 2 0,-47 5 0,50-9 0,-107 12 0,-190-1 0,38-5 0,391-7 0,-57 2 0,121-12 0,-167 4 0,-30 2 0,-37-1 0,-13 3 0,0 3 0,0 2 0,0 3 0,1 2 0,0 3 0,-64 21 0,132-36 0,23-8 0,51-25 0,-56 26 0,-29 12 0,-18 7 0,-18 2 0,0-2 0,-1-1 0,0-2 0,0-1 0,-51-1 0,30-1 0,28-4 0,29 2 0,0 0 0,0 0 0,-1 0 0,1 0 0,0 0 0,0 0 0,0 0 0,0 0 0,0 0 0,0 0 0,-1 0 0,1 0 0,0 0 0,0 0 0,0-1 0,0 1 0,0 0 0,0 0 0,0 0 0,-1 0 0,1 0 0,0 0 0,0-1 0,0 1 0,0 0 0,0 0 0,0 0 0,0 0 0,0 0 0,0-1 0,0 1 0,0 0 0,0 0 0,0 0 0,0 0 0,0 0 0,0-1 0,0 1 0,0 0 0,0 0 0,0 0 0,0 0 0,0 0 0,0-1 0,0 1 0,0 0 0,1 0 0,-1 0 0,0 0 0,0 0 0,0 0 0,0 0 0,0-1 0,0 1 0,0 0 0,1 0 0,-1 0 0,0 0 0,0 0 0,0 0 0,0 0 0,0 0 0,0 0 0,1 0 0,4-3 0,0 0 0,1 1 0,-1 0 0,1 0 0,-1 1 0,9-2 0,70-8 0,148 1 0,-313 13 0,-138 26 0,210-28 0,-1 2 0,0-1 0,-1 0 0,1-1 0,-1 0 0,0 0 0,1-1 0,-21-3 0,23-4 0,18 0 0,18-3 0,61-9 0,-54 13 0,-1-2 0,47-17 0,-78 21 0,-16 2 0,-21 4 0,-206 40 0,237-41 0,9 0 0,25 0 0,43-3 0,99-30 0,-63 9 0,-109 22 0,0 1 0,0 0 0,-1 0 0,1-1 0,0 1 0,0 0 0,0 0 0,0 0 0,-1 0 0,1 0 0,0 0 0,0 0 0,0 0 0,0 0 0,-1 0 0,1 1 0,0-1 0,0 0 0,0 0 0,-1 1 0,1-1 0,0 1 0,1 0 0,-9 13 0,-27 16 0,15-20 0,1 0 0,-2-2 0,1 0 0,-1-1 0,0-1 0,-1-1 0,1-1 0,-1-1 0,0 0 0,-29-1 0,49-2 0,-1 0 0,0 0 0,1 0 0,-1 0 0,0 0 0,1 0 0,-1-1 0,0 1 0,1 0 0,-1-1 0,0 0 0,1 1 0,-1-1 0,1 0 0,-1 0 0,1 1 0,-2-3 0,2 2 0,1 1 0,-1-1 0,1 0 0,0 0 0,-1 1 0,1-1 0,0 0 0,0 0 0,0 0 0,0 0 0,-1 1 0,1-1 0,0 0 0,0 0 0,1 0 0,-1 0 0,0 1 0,0-1 0,0 0 0,0 0 0,1 0 0,-1 1 0,0-1 0,1-1 0,2-2 0,-1 0 0,1 0 0,0 0 0,0 0 0,1 0 0,-1 1 0,1 0 0,0-1 0,0 1 0,5-3 0,4-1 0,1 1 0,1 0 0,-1 1 0,1 1 0,-1 0 0,29-3 0,94-2 0,-110 8 0,72 0-341,-1 3 0,1 5-1,111 22 1,-151-16-6485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0:30.1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2527 171 24575,'15'-1'0,"1"-1"0,-1 0 0,22-7 0,-21 5 0,-1 0 0,33-2 0,-114 30 0,7-11 0,129-16 0,-35-4 0,10-3 0,-45 10 0,0 0 0,0 0 0,0 0 0,0 0 0,0 0 0,0 0 0,0 0 0,0 0 0,0 0 0,0 0 0,0 0 0,0 0 0,0-1 0,-1 1 0,1 0 0,0 0 0,0 0 0,0 0 0,0 0 0,0 0 0,0 0 0,0 0 0,0 0 0,0 0 0,0 0 0,0-1 0,0 1 0,0 0 0,0 0 0,0 0 0,0 0 0,0 0 0,0 0 0,0 0 0,0 0 0,0 0 0,0 0 0,0-1 0,0 1 0,0 0 0,0 0 0,1 0 0,-1 0 0,-30-1 0,-21 2 0,67-1 0,5 0 0,1 0 0,-1-1 0,1-2 0,-1 0 0,0-1 0,35-11 0,-55 14 0,0 1 0,0 0 0,0 0 0,0-1 0,0 1 0,-1 0 0,1-1 0,0 1 0,0-1 0,-1 1 0,1-1 0,0 0 0,0 1 0,-1-1 0,1 0 0,-1 1 0,1-1 0,0 0 0,-1 0 0,0 1 0,1-1 0,-1 0 0,1 0 0,-1 0 0,0 0 0,0 0 0,1 0 0,-1 1 0,0-1 0,0-2 0,-1 1 0,0 1 0,0-1 0,0 1 0,0-1 0,0 1 0,0-1 0,0 1 0,0 0 0,-1 0 0,1-1 0,0 1 0,-1 0 0,1 0 0,-3-1 0,-5-3 0,-1 1 0,1-1 0,-1 2 0,-13-4 0,-6 1 0,-1 1 0,0 2 0,0 1 0,-42 2 0,70 1 0,0-1 0,0 0 0,0 0 0,0 1 0,0-1 0,0 1 0,0-1 0,0 1 0,0 0 0,0 0 0,0 0 0,-2 2 0,3-3 0,1 1 0,0-1 0,-1 0 0,1 1 0,0-1 0,-1 1 0,1 0 0,0-1 0,-1 1 0,1-1 0,0 1 0,0-1 0,0 1 0,-1 0 0,1-1 0,0 1 0,0-1 0,0 1 0,0 0 0,0-1 0,0 1 0,0 0 0,1-1 0,-1 1 0,0-1 0,0 2 0,2 0 0,-1 0 0,1 1 0,-1-1 0,1 0 0,0 0 0,0 0 0,0 0 0,0-1 0,0 1 0,0 0 0,0-1 0,1 1 0,-1-1 0,0 0 0,1 0 0,3 1 0,20 7 0,0-2 0,28 4 0,-48-10 0,0 0 0,1 0 0,-1-1 0,0 1 0,0-2 0,1 1 0,-1-1 0,0 0 0,0 0 0,0-1 0,0 1 0,0-1 0,0-1 0,0 1 0,6-5 0,-4-4 0,-18 7 0,-23 8 0,29-2 0,0 0 0,1 1 0,0-1 0,-1 1 0,1-1 0,0 1 0,0 0 0,1 0 0,-1 0 0,0 0 0,1 1 0,0-1 0,0 1 0,0-1 0,0 1 0,1 0 0,-1 0 0,-1 6 0,3-7 0,0-1 0,0 0 0,0 0 0,1 0 0,-1 0 0,0 1 0,1-1 0,0 0 0,-1 0 0,1 0 0,0 0 0,0 0 0,0 0 0,0 0 0,0-1 0,1 1 0,-1 0 0,0 0 0,1-1 0,-1 1 0,1-1 0,0 0 0,0 1 0,-1-1 0,1 0 0,0 0 0,0 0 0,0 0 0,0 0 0,0-1 0,0 1 0,0 0 0,1-1 0,-1 0 0,0 1 0,3-1 0,-3 0 0,0 0 0,0-1 0,0 1 0,0 0 0,0-1 0,0 1 0,0-1 0,0 0 0,0 1 0,0-1 0,0 0 0,0 0 0,0 0 0,-1-1 0,1 1 0,0 0 0,-1-1 0,1 1 0,-1-1 0,0 1 0,1-1 0,-1 0 0,0 0 0,0 1 0,0-1 0,0 0 0,0 0 0,-1 0 0,1 0 0,0 0 0,-1 0 0,0 0 0,1 0 0,-1 0 0,0-3 0,1 2 0,-1 1 0,1 0 0,-1-1 0,0 1 0,0-1 0,0 1 0,0 0 0,0-1 0,0 1 0,-1-1 0,1 1 0,-1-1 0,0 1 0,1 0 0,-1 0 0,0-1 0,0 1 0,-1 0 0,1 0 0,0 0 0,-1 0 0,1 0 0,-1 0 0,0 1 0,1-1 0,-1 0 0,0 1 0,0-1 0,0 1 0,0 0 0,-4-2 0,0 2 0,0 0 0,1 0 0,-1 0 0,0 1 0,0 0 0,0 0 0,0 1 0,1 0 0,-1 0 0,0 0 0,1 0 0,-1 1 0,1 0 0,-1 0 0,-8 6 0,11-7 0,1 1 0,-1 0 0,1 0 0,-1 0 0,1 0 0,0 1 0,0-1 0,0 0 0,0 1 0,1 0 0,-1-1 0,1 1 0,-1 0 0,1 0 0,0 0 0,0 0 0,0 0 0,1 0 0,-1 0 0,1 0 0,-1 0 0,1 0 0,0 0 0,0 0 0,1 0 0,-1 1 0,1-1 0,-1 0 0,1 0 0,0 0 0,2 4 0,-1-4 0,-1 0 0,1 0 0,0-1 0,1 1 0,-1 0 0,0-1 0,1 1 0,-1-1 0,1 0 0,0 0 0,0 0 0,0 0 0,0-1 0,0 1 0,0-1 0,0 0 0,0 0 0,6 2 0,69 12 0,-57-12 0,-15-1 0,-1-1 0,1-1 0,0 1 0,0-1 0,-1 0 0,1 0 0,0 0 0,7-2 0,-12 1 0,1 0 0,-1 1 0,1-1 0,-1 0 0,0 0 0,1 0 0,-1 0 0,0-1 0,1 1 0,-1 0 0,0 0 0,0-1 0,0 1 0,0-1 0,-1 1 0,1-1 0,0 1 0,-1-1 0,1 1 0,0-1 0,-1 0 0,0 1 0,1-1 0,-1 0 0,0 1 0,0-1 0,0 0 0,0 1 0,0-1 0,-1 0 0,0-2 0,1-1 0,0 0 0,-1 0 0,1 0 0,-1 0 0,0 0 0,-1 0 0,1 0 0,-1 1 0,0-1 0,-1 1 0,1-1 0,-1 1 0,1 0 0,-1-1 0,-1 2 0,1-1 0,0 0 0,-1 1 0,0-1 0,0 1 0,0 0 0,0 0 0,-1 1 0,1-1 0,0 1 0,-1 0 0,0 0 0,0 0 0,0 1 0,1 0 0,-1 0 0,0 0 0,0 0 0,0 1 0,-1 0 0,1 0 0,0 0 0,0 1 0,0 0 0,0 0 0,0 0 0,1 0 0,-1 1 0,-8 3 0,5 0 0,0 0 0,0 0 0,0 1 0,-8 9 0,14-14 0,0 1 0,1-1 0,-1 1 0,1-1 0,-1 1 0,1 0 0,0 0 0,0-1 0,-1 1 0,1 0 0,1 0 0,-1 0 0,0 0 0,0 1 0,1-1 0,-1 0 0,1 0 0,0 0 0,0 0 0,0 1 0,0-1 0,0 0 0,0 0 0,1 4 0,0-5 0,0 1 0,0-1 0,0 0 0,0 0 0,1 1 0,-1-1 0,0 0 0,1 0 0,-1 0 0,1 0 0,-1 0 0,1-1 0,0 1 0,-1 0 0,1-1 0,-1 1 0,1-1 0,0 0 0,0 1 0,-1-1 0,3 0 0,44 1 0,-38-1 0,0-1 0,0 1 0,0-1 0,-1-1 0,13-3 0,-20 5 0,0-1 0,0 0 0,0 1 0,0-1 0,0 0 0,-1 0 0,1-1 0,0 1 0,0 0 0,-1-1 0,4-2 0,-5 3 0,1 0 0,-1 0 0,1 1 0,-1-1 0,0 0 0,1 0 0,-1 0 0,0 0 0,0 0 0,0 0 0,0 0 0,0 0 0,0 0 0,0 0 0,0 0 0,0 0 0,0 0 0,0 0 0,-1 0 0,1 0 0,0 0 0,-1 0 0,1 0 0,-1 0 0,1 0 0,-2-1 0,2 2 0,0-1 0,0 1 0,-1 0 0,1-1 0,0 1 0,-1-1 0,1 1 0,0 0 0,-1 0 0,1-1 0,-1 1 0,1 0 0,0-1 0,-1 1 0,1 0 0,-1 0 0,1 0 0,-1 0 0,1 0 0,-1-1 0,1 1 0,-1 0 0,1 0 0,-1 0 0,1 0 0,-1 0 0,1 0 0,0 0 0,-1 1 0,1-1 0,-1 0 0,1 0 0,-1 0 0,-18 14 0,-7 21 0,23-17 0,12-16 0,-7-3 0,0 0 0,0 0 0,0 0 0,0-1 0,0 1 0,-1 0 0,1-1 0,0 0 0,-1 1 0,1-1 0,-1 0 0,3-3 0,-1 0 0,0 0 0,-1-1 0,1 0 0,-1 0 0,0 0 0,-1 0 0,1 0 0,0-7 0,-2 11 0,0 0 0,0 1 0,0-1 0,0 1 0,-1-1 0,1 0 0,0 1 0,-1-1 0,1 1 0,-1-1 0,0 0 0,1 1 0,-1 0 0,0-1 0,0 1 0,0-1 0,0 1 0,0 0 0,0 0 0,0-1 0,0 1 0,-1 0 0,1 0 0,0 0 0,-1 1 0,1-1 0,-1 0 0,1 0 0,-1 1 0,1-1 0,-1 1 0,1-1 0,-1 1 0,-3-1 0,-20-2 0,-1 0 0,1 2 0,-1 0 0,-40 6 0,-101 23 0,28-2 0,137-26 0,0 0 0,0 1 0,0-1 0,-1 0 0,1 0 0,0 0 0,0 0 0,0 0 0,0 0 0,0-1 0,0 1 0,0-1 0,0 1 0,-4-3 0,6 3 0,0 0 0,-1-1 0,1 1 0,0-1 0,0 1 0,-1-1 0,1 1 0,0-1 0,0 1 0,0-1 0,0 1 0,-1 0 0,1-1 0,0 0 0,0 1 0,0-1 0,0 1 0,0-1 0,0 1 0,0-1 0,0 1 0,1-1 0,-1 1 0,0-1 0,0 1 0,0-1 0,0 1 0,1 0 0,-1-1 0,0 1 0,0-1 0,1 1 0,-1-1 0,1 0 0,1-1 0,0 0 0,1-1 0,-1 1 0,0 0 0,1 0 0,0 0 0,-1 1 0,1-1 0,0 1 0,0-1 0,0 1 0,0 0 0,0 0 0,0 0 0,0 1 0,0-1 0,5 0 0,-6 2 0,-1-1 0,0 0 0,0 1 0,0-1 0,1 1 0,-1-1 0,0 1 0,0-1 0,0 1 0,0 0 0,0 0 0,0-1 0,0 1 0,0 0 0,0 0 0,0 0 0,-1 0 0,1 0 0,0 0 0,0 0 0,-1 1 0,1-1 0,-1 0 0,1 0 0,-1 0 0,0 1 0,1-1 0,-1 0 0,0 2 0,5 52 0,-2-23 0,-3-31 0,1 0 0,-1 1 0,0-1 0,1 0 0,-1 0 0,1 0 0,0 0 0,-1 0 0,1 0 0,0 0 0,0-1 0,-1 1 0,1 0 0,0 0 0,0-1 0,0 1 0,0 0 0,0-1 0,0 1 0,0-1 0,0 1 0,0-1 0,0 1 0,3-1 0,-1 1 0,1-1 0,0 0 0,0 0 0,0 0 0,0 0 0,-1-1 0,9-1 0,5-4 0,0 0 0,25-12 0,-36 14 0,-5 3 0,0 1 0,1-1 0,-1 0 0,0 1 0,0-1 0,0 1 0,0-1 0,1 1 0,-1-1 0,0 1 0,0 0 0,1 0 0,-1 0 0,0 0 0,1 0 0,-1 0 0,0 0 0,0 0 0,1 0 0,-1 0 0,0 1 0,1-1 0,-1 0 0,0 1 0,1 0 0,-1 1 0,0-1 0,0 1 0,-1-1 0,1 1 0,-1 0 0,0-1 0,1 1 0,-1 0 0,0-1 0,0 1 0,0 0 0,0-1 0,0 1 0,0 0 0,-1-1 0,1 1 0,0 0 0,-2 2 0,1 6 0,3-9 0,8-12 0,-1 2 0,-14 30 0,4-19 0,0 0 0,0 0 0,1 0 0,-1 0 0,0 0 0,1 0 0,0 1 0,-1-1 0,1 0 0,0 0 0,0 1 0,0 2 0,1-4 0,0 0 0,0 0 0,0 0 0,0 0 0,0-1 0,1 1 0,-1 0 0,0 0 0,0-1 0,0 1 0,1-1 0,-1 1 0,0-1 0,1 1 0,-1-1 0,1 0 0,-1 0 0,0 1 0,1-1 0,-1 0 0,3-1 0,21 4 0,0-2 0,1-1 0,-1-1 0,1-2 0,-1 0 0,0-2 0,0 0 0,-1-2 0,42-17 0,-64 24 0,-1 0 0,0-1 0,0 1 0,1-1 0,-1 0 0,0 1 0,0-1 0,0 0 0,0 0 0,0 0 0,0 1 0,0-1 0,0 0 0,0 0 0,0-1 0,0 0 0,-1 2 0,0-1 0,0 1 0,0-1 0,0 1 0,0-1 0,0 1 0,-1-1 0,1 1 0,0 0 0,0-1 0,0 1 0,-1-1 0,1 1 0,0 0 0,0-1 0,-1 1 0,1 0 0,0-1 0,-1 1 0,1 0 0,0-1 0,-1 1 0,1 0 0,-1 0 0,1-1 0,-1 1 0,1 0 0,0 0 0,-1 0 0,-45-10 0,-210 7 0,71 3 0,182 1 0,0-1 0,-1-1 0,1 1 0,0 0 0,0-1 0,0 1 0,0-1 0,-1 0 0,1 0 0,0-1 0,1 1 0,-1 0 0,0-1 0,0 0 0,-3-2 0,6 3 0,-1-1 0,0 1 0,1 0 0,-1-1 0,1 1 0,-1-1 0,1 1 0,0-1 0,0 1 0,-1-1 0,1 1 0,0-1 0,0 1 0,0-1 0,1 1 0,-1-1 0,0 1 0,1-1 0,-1 1 0,1 0 0,-1-1 0,1 1 0,0-1 0,-1 1 0,1 0 0,0 0 0,0-1 0,0 1 0,0 0 0,0 0 0,0 0 0,0 0 0,2-1 0,-2 1 0,0 0 0,0 0 0,0-1 0,0 1 0,0-1 0,0 1 0,0 0 0,0-1 0,-1 0 0,1 1 0,0-1 0,-1 1 0,0-1 0,1 0 0,-1 1 0,0-4 0,0 4 0,0-1 0,-1 1 0,1 0 0,0 0 0,-1 0 0,1 0 0,-1 0 0,1 1 0,-1-1 0,0 0 0,0 0 0,1 0 0,-1 0 0,0 1 0,0-1 0,0 0 0,0 1 0,1-1 0,-3 0 0,-6-3 0,0 1 0,0 0 0,-1 1 0,1 0 0,-11-1 0,17 3 0,-158-16 0,-257 8 0,351 8 0,43 1 0,46-1 0,71 1 0,306-1 0,-350-7 0,-48 7 0,0 0 0,-1-1 0,1 1 0,0 0 0,-1 0 0,1 0 0,0 0 0,-1-1 0,1 1 0,0 0 0,-1-1 0,1 1 0,-1-1 0,1 1 0,-1 0 0,1-1 0,-1 1 0,1-1 0,-1 1 0,1-1 0,-1 0 0,1 1 0,-1-1 0,0 1 0,1-1 0,-1 0 0,0 1 0,0-1 0,0 0 0,1 1 0,-1-1 0,0 0 0,0 1 0,0-1 0,0 0 0,0 0 0,0 1 0,0-1 0,-1 0 0,1 1 0,0-1 0,0 0 0,0 1 0,-1-1 0,1 0 0,0 1 0,-1-1 0,1 1 0,0-1 0,-1 1 0,1-1 0,-1 1 0,1-1 0,-1 1 0,1-1 0,-1 1 0,1-1 0,-1 1 0,0 0 0,1-1 0,-2 1 0,-2-4 0,-1 1 0,0 0 0,0 0 0,0 1 0,0 0 0,0 0 0,0 0 0,-1 0 0,1 1 0,-1 0 0,-6-1 0,-69-2 0,57 4 0,-106 1 0,295-8 0,-164 7 0,1 0 0,-1 0 0,0 0 0,1 0 0,-1 0 0,1 0 0,-1 0 0,0 1 0,1-1 0,-1 0 0,0 1 0,1-1 0,-1 1 0,0-1 0,0 1 0,1 0 0,-1-1 0,2 3 0,-3-2 0,0-1 0,1 1 0,-1 0 0,0-1 0,0 1 0,0 0 0,1 0 0,-1-1 0,0 1 0,0 0 0,0 0 0,-1 0 0,1-1 0,0 1 0,0 0 0,0-1 0,0 1 0,-1 0 0,1 0 0,0-1 0,-1 1 0,1 0 0,-1 0 0,-3 5 0,-1-1 0,1 1 0,-1-1 0,0 0 0,-10 7 0,-5 1 0,-1-1 0,-1 0 0,0-2 0,0-1 0,-1 0 0,0-2 0,-1 0 0,1-2 0,-1-1 0,-1-1 0,1 0 0,0-2 0,-38-3 0,61 2 0,0 0 0,0 1 0,0-1 0,1 0 0,-1 0 0,0 0 0,0 0 0,0 0 0,0 0 0,0 0 0,0 0 0,0-1 0,0 1 0,0 0 0,0 0 0,0-1 0,0 1 0,0-1 0,1 1 0,-1-1 0,0 1 0,0-1 0,0 1 0,1-1 0,-1 0 0,0 0 0,1 1 0,-1-1 0,1 0 0,-1 0 0,0 0 0,2-1 0,-1 0 0,1 1 0,0-1 0,0 0 0,0 1 0,0 0 0,0-1 0,0 1 0,0-1 0,0 1 0,0 0 0,1 0 0,-1 0 0,3-2 0,61-36 0,-65 38 0,17-8 0,-13 6 0,0 0 0,0 0 0,1 1 0,-1-1 0,1 1 0,0 0 0,-1 1 0,1-1 0,0 1 0,10-2 0,-14 4 0,0 0 0,0 1 0,0-1 0,-1 0 0,1 0 0,0 0 0,-1 1 0,1-1 0,0 0 0,-1 1 0,0-1 0,1 1 0,-1-1 0,0 0 0,0 1 0,0-1 0,0 1 0,0-1 0,0 1 0,0 1 0,3 17 0,-2-18 0,1 0 0,-1-1 0,1 1 0,-1 0 0,1-1 0,0 0 0,-1 1 0,1-1 0,0 0 0,0 0 0,0 0 0,0 0 0,0 0 0,0-1 0,0 1 0,0 0 0,1-1 0,-1 0 0,0 0 0,0 1 0,0-1 0,1 0 0,-1-1 0,0 1 0,0 0 0,0-1 0,1 1 0,-1-1 0,0 1 0,0-1 0,0 0 0,3-2 0,4-1 0,0 0 0,0-1 0,-1 0 0,0 0 0,0-1 0,8-7 0,-16 13 0,0 0 0,0 0 0,0 0 0,0 0 0,-1 0 0,1 0 0,0 0 0,0 0 0,0 0 0,0-1 0,0 1 0,0 0 0,0 0 0,0 0 0,0 0 0,0 0 0,0 0 0,0 0 0,0 0 0,0-1 0,0 1 0,0 0 0,0 0 0,0 0 0,0 0 0,0 0 0,0 0 0,0 0 0,0 0 0,0-1 0,0 1 0,0 0 0,0 0 0,0 0 0,0 0 0,1 0 0,-1 0 0,0 0 0,0 0 0,0 0 0,0 0 0,0 0 0,0-1 0,0 1 0,0 0 0,0 0 0,0 0 0,1 0 0,-16 6 0,-18 14 0,32-19 0,0 0 0,0 0 0,0 0 0,0 0 0,0 0 0,0 0 0,0 0 0,0 0 0,0 0 0,1 0 0,-1 1 0,0-1 0,1 0 0,-1 0 0,1 1 0,-1-1 0,1 3 0,0-4 0,0 1 0,0-1 0,1 1 0,-1 0 0,0-1 0,0 1 0,1-1 0,-1 1 0,1-1 0,-1 1 0,1-1 0,-1 1 0,0-1 0,1 1 0,0-1 0,-1 0 0,1 1 0,-1-1 0,1 0 0,-1 1 0,1-1 0,0 0 0,-1 0 0,1 0 0,1 1 0,55 3 0,-46-4 0,89-3 0,-51 0 0,84 7 0,-131-4 0,0 1 0,0-1 0,0 0 0,0 0 0,1 1 0,-1-1 0,0 1 0,-1 0 0,1-1 0,0 1 0,0 0 0,0 0 0,0 0 0,-1 1 0,1-1 0,0 0 0,-1 1 0,1-1 0,-1 1 0,1-1 0,-1 1 0,0-1 0,0 1 0,0 0 0,0 0 0,0 0 0,0 0 0,0 0 0,-1 0 0,1 0 0,-1 0 0,1 0 0,-1 3 0,0 4 0,-1 0 0,0-1 0,0 1 0,-1 0 0,0-1 0,-4 11 0,5-14 0,3-8 0,0 1 0,0 0 0,0 0 0,1 0 0,-1 0 0,0 1 0,1-1 0,-1 1 0,1-1 0,0 1 0,0 0 0,-1 0 0,6-1 0,45-12 0,57-5 0,-110 19 0,0 0 0,1 0 0,-1 0 0,0 0 0,1 0 0,-1 0 0,0-1 0,1 1 0,-1 0 0,0 0 0,1 0 0,-1 0 0,0 0 0,0 0 0,1 0 0,-1 0 0,0 0 0,1 0 0,-1 1 0,0-1 0,1 0 0,-1 0 0,0 0 0,1 0 0,-1 0 0,0 1 0,0-1 0,1 0 0,-1 0 0,0 0 0,0 1 0,1-1 0,-1 0 0,0 0 0,0 1 0,0-1 0,0 0 0,1 0 0,-1 1 0,0-1 0,0 0 0,0 1 0,0-1 0,0 0 0,0 1 0,0-1 0,0 0 0,0 1 0,-12 16 0,-24 12 0,29-24 0,0-1 0,0 0 0,-1 0 0,-14 6 0,20-10 0,0 1 0,1-1 0,-1 0 0,0 1 0,1-1 0,-1 0 0,0 0 0,1 0 0,-1 0 0,0 0 0,1 0 0,-1 0 0,0-1 0,1 1 0,-1-1 0,0 1 0,1-1 0,-1 0 0,1 1 0,-1-1 0,1 0 0,-1 0 0,1 0 0,0 0 0,-1 0 0,1 0 0,0-1 0,0 1 0,-2-3 0,0 1 0,0-1 0,0 1 0,-1 0 0,1 0 0,-1 1 0,0-1 0,0 1 0,0 0 0,0 0 0,0 0 0,0 1 0,-1-1 0,1 1 0,0 0 0,-1 0 0,1 0 0,-1 1 0,-7 0 0,-11-1 0,-1 2 0,-26 3 0,46-4 0,-14 2 0,1 1 0,-1 0 0,-27 9 0,96-8 0,-4-12 0,-44 6 0,-27 10 0,-8 0 0,0-2 0,-1-1 0,-62 2 0,41-3 0,141-13 0,214-11 0,-398 31 0,-425-6 0,300-7 0,-166-12 0,10 1 0,194 25 0,-123 0 0,153-8-480,129-4-405,14-1-5941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0:37.2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295 253 24575,'1'-6'0,"1"1"0,0-1 0,0 1 0,1-1 0,-1 1 0,1 0 0,0 0 0,1 0 0,-1 0 0,1 1 0,0-1 0,0 1 0,7-5 0,14-18 0,-22 22 0,1 0 0,-1 0 0,1 1 0,1-1 0,-1 1 0,7-5 0,-11 9 0,0 0 0,1-1 0,-1 1 0,0 0 0,1 0 0,-1 0 0,0 0 0,1 0 0,-1 0 0,0 0 0,1-1 0,-1 1 0,0 0 0,1 0 0,-1 0 0,1 0 0,-1 1 0,0-1 0,1 0 0,-1 0 0,0 0 0,1 0 0,-1 0 0,0 0 0,1 0 0,-1 1 0,0-1 0,0 0 0,1 0 0,-1 0 0,0 1 0,1-1 0,-1 0 0,0 0 0,0 1 0,0-1 0,1 1 0,3 28 0,-3-11 0,-3 50 0,2-64 0,-1 0 0,1 0 0,-1 0 0,0 0 0,0 0 0,0-1 0,-1 1 0,1 0 0,-1-1 0,0 1 0,0-1 0,0 1 0,-3 3 0,3-6 0,1 0 0,-1 0 0,0 0 0,0 0 0,0 0 0,0-1 0,0 1 0,0-1 0,0 1 0,0-1 0,0 1 0,0-1 0,0 0 0,0 0 0,0 0 0,0 0 0,0-1 0,0 1 0,0 0 0,0-1 0,0 0 0,0 1 0,-3-2 0,-49-27 0,36 18 0,-17-7 0,-176-103 0,209 120 0,0 0 0,0 0 0,0 0 0,1-1 0,-1 1 0,0 0 0,1-1 0,-1 0 0,1 1 0,-1-1 0,1 0 0,0 0 0,0 0 0,-1 0 0,1 0 0,1 0 0,-2-2 0,2 3 0,0 0 0,0 0 0,1 0 0,-1 0 0,0 0 0,1 0 0,-1 0 0,0 0 0,1 0 0,-1 0 0,1 0 0,0 0 0,-1 0 0,1 1 0,0-1 0,-1 0 0,1 1 0,0-1 0,0 0 0,0 1 0,-1-1 0,1 1 0,0-1 0,0 1 0,1-1 0,11-4 0,-1 1 0,1 1 0,0 0 0,17-2 0,-19 4 0,210-38 0,-221 39 0,1 0 0,-1 0 0,1 1 0,-1-1 0,1 0 0,-1 1 0,1-1 0,-1 0 0,1 1 0,-1-1 0,1 1 0,-1-1 0,1 1 0,-1-1 0,0 1 0,1-1 0,-1 1 0,0-1 0,1 1 0,-1-1 0,0 1 0,0 0 0,0-1 0,0 1 0,0-1 0,1 1 0,-1 0 0,0-1 0,0 1 0,0-1 0,0 1 0,-1 0 0,1-1 0,0 1 0,0-1 0,0 1 0,0 0 0,-1-1 0,1 1 0,-1 0 0,-7 43 0,3-22 0,4-17 0,1-1 0,-1 0 0,1 1 0,0-1 0,0 1 0,0-1 0,1 0 0,-1 1 0,1-1 0,0 0 0,1 1 0,1 5 0,-1-8 0,0 0 0,0 1 0,0-1 0,1 0 0,-1 0 0,0 0 0,1 0 0,0-1 0,-1 1 0,1-1 0,0 1 0,0-1 0,-1 0 0,1 0 0,0 0 0,0-1 0,0 1 0,6 0 0,41 4-207,1-2-1,56-4 0,-82 1-534,-8-1-6084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6.13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0,'5'3,"0"0,1-1,-1 0,1 0,0 0,-1-1,1 0,0 0,0 0,0-1,9 0,12 2,67 7,-68-8,1 1,0 2,0 1,29 8,105 31,-110-30,0-2,0-2,83 5,-113-14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7.02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251 1,'-2'0,"-3"0,-4 0,-1 0,-3 0,0 2,-1 1,-2 0,-4-1,-2 0,0-1,1 0,-2-1,0 0,2 2,4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7.52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0,'69'4,"90"15,-150-17,51 6,101 0,-146-8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8.21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8.62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0,'5'0,"3"0,4 0,1 0,-2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0:30.1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2527 171 24575,'15'-1'0,"1"-1"0,-1 0 0,22-7 0,-21 5 0,-1 0 0,33-2 0,-114 30 0,7-11 0,129-16 0,-35-4 0,10-3 0,-45 10 0,0 0 0,0 0 0,0 0 0,0 0 0,0 0 0,0 0 0,0 0 0,0 0 0,0 0 0,0 0 0,0 0 0,0 0 0,0-1 0,-1 1 0,1 0 0,0 0 0,0 0 0,0 0 0,0 0 0,0 0 0,0 0 0,0 0 0,0 0 0,0 0 0,0 0 0,0-1 0,0 1 0,0 0 0,0 0 0,0 0 0,0 0 0,0 0 0,0 0 0,0 0 0,0 0 0,0 0 0,0 0 0,0-1 0,0 1 0,0 0 0,0 0 0,1 0 0,-1 0 0,-30-1 0,-21 2 0,67-1 0,5 0 0,1 0 0,-1-1 0,1-2 0,-1 0 0,0-1 0,35-11 0,-55 14 0,0 1 0,0 0 0,0 0 0,0-1 0,0 1 0,-1 0 0,1-1 0,0 1 0,0-1 0,-1 1 0,1-1 0,0 0 0,0 1 0,-1-1 0,1 0 0,-1 1 0,1-1 0,0 0 0,-1 0 0,0 1 0,1-1 0,-1 0 0,1 0 0,-1 0 0,0 0 0,0 0 0,1 0 0,-1 1 0,0-1 0,0-2 0,-1 1 0,0 1 0,0-1 0,0 1 0,0-1 0,0 1 0,0-1 0,0 1 0,0 0 0,-1 0 0,1-1 0,0 1 0,-1 0 0,1 0 0,-3-1 0,-5-3 0,-1 1 0,1-1 0,-1 2 0,-13-4 0,-6 1 0,-1 1 0,0 2 0,0 1 0,-42 2 0,70 1 0,0-1 0,0 0 0,0 0 0,0 1 0,0-1 0,0 1 0,0-1 0,0 1 0,0 0 0,0 0 0,0 0 0,-2 2 0,3-3 0,1 1 0,0-1 0,-1 0 0,1 1 0,0-1 0,-1 1 0,1 0 0,0-1 0,-1 1 0,1-1 0,0 1 0,0-1 0,0 1 0,-1 0 0,1-1 0,0 1 0,0-1 0,0 1 0,0 0 0,0-1 0,0 1 0,0 0 0,1-1 0,-1 1 0,0-1 0,0 2 0,2 0 0,-1 0 0,1 1 0,-1-1 0,1 0 0,0 0 0,0 0 0,0 0 0,0-1 0,0 1 0,0 0 0,0-1 0,1 1 0,-1-1 0,0 0 0,1 0 0,3 1 0,20 7 0,0-2 0,28 4 0,-48-10 0,0 0 0,1 0 0,-1-1 0,0 1 0,0-2 0,1 1 0,-1-1 0,0 0 0,0 0 0,0-1 0,0 1 0,0-1 0,0-1 0,0 1 0,6-5 0,-4-4 0,-18 7 0,-23 8 0,29-2 0,0 0 0,1 1 0,0-1 0,-1 1 0,1-1 0,0 1 0,0 0 0,1 0 0,-1 0 0,0 0 0,1 1 0,0-1 0,0 1 0,0-1 0,0 1 0,1 0 0,-1 0 0,-1 6 0,3-7 0,0-1 0,0 0 0,0 0 0,1 0 0,-1 0 0,0 1 0,1-1 0,0 0 0,-1 0 0,1 0 0,0 0 0,0 0 0,0 0 0,0 0 0,0-1 0,1 1 0,-1 0 0,0 0 0,1-1 0,-1 1 0,1-1 0,0 0 0,0 1 0,-1-1 0,1 0 0,0 0 0,0 0 0,0 0 0,0 0 0,0-1 0,0 1 0,0 0 0,1-1 0,-1 0 0,0 1 0,3-1 0,-3 0 0,0 0 0,0-1 0,0 1 0,0 0 0,0-1 0,0 1 0,0-1 0,0 0 0,0 1 0,0-1 0,0 0 0,0 0 0,0 0 0,-1-1 0,1 1 0,0 0 0,-1-1 0,1 1 0,-1-1 0,0 1 0,1-1 0,-1 0 0,0 0 0,0 1 0,0-1 0,0 0 0,0 0 0,-1 0 0,1 0 0,0 0 0,-1 0 0,0 0 0,1 0 0,-1 0 0,0-3 0,1 2 0,-1 1 0,1 0 0,-1-1 0,0 1 0,0-1 0,0 1 0,0 0 0,0-1 0,0 1 0,-1-1 0,1 1 0,-1-1 0,0 1 0,1 0 0,-1 0 0,0-1 0,0 1 0,-1 0 0,1 0 0,0 0 0,-1 0 0,1 0 0,-1 0 0,0 1 0,1-1 0,-1 0 0,0 1 0,0-1 0,0 1 0,0 0 0,-4-2 0,0 2 0,0 0 0,1 0 0,-1 0 0,0 1 0,0 0 0,0 0 0,0 1 0,1 0 0,-1 0 0,0 0 0,1 0 0,-1 1 0,1 0 0,-1 0 0,-8 6 0,11-7 0,1 1 0,-1 0 0,1 0 0,-1 0 0,1 0 0,0 1 0,0-1 0,0 0 0,0 1 0,1 0 0,-1-1 0,1 1 0,-1 0 0,1 0 0,0 0 0,0 0 0,0 0 0,1 0 0,-1 0 0,1 0 0,-1 0 0,1 0 0,0 0 0,0 0 0,1 0 0,-1 1 0,1-1 0,-1 0 0,1 0 0,0 0 0,2 4 0,-1-4 0,-1 0 0,1 0 0,0-1 0,1 1 0,-1 0 0,0-1 0,1 1 0,-1-1 0,1 0 0,0 0 0,0 0 0,0 0 0,0-1 0,0 1 0,0-1 0,0 0 0,0 0 0,6 2 0,69 12 0,-57-12 0,-15-1 0,-1-1 0,1-1 0,0 1 0,0-1 0,-1 0 0,1 0 0,0 0 0,7-2 0,-12 1 0,1 0 0,-1 1 0,1-1 0,-1 0 0,0 0 0,1 0 0,-1 0 0,0-1 0,1 1 0,-1 0 0,0 0 0,0-1 0,0 1 0,0-1 0,-1 1 0,1-1 0,0 1 0,-1-1 0,1 1 0,0-1 0,-1 0 0,0 1 0,1-1 0,-1 0 0,0 1 0,0-1 0,0 0 0,0 1 0,0-1 0,-1 0 0,0-2 0,1-1 0,0 0 0,-1 0 0,1 0 0,-1 0 0,0 0 0,-1 0 0,1 0 0,-1 1 0,0-1 0,-1 1 0,1-1 0,-1 1 0,1 0 0,-1-1 0,-1 2 0,1-1 0,0 0 0,-1 1 0,0-1 0,0 1 0,0 0 0,0 0 0,-1 1 0,1-1 0,0 1 0,-1 0 0,0 0 0,0 0 0,0 1 0,1 0 0,-1 0 0,0 0 0,0 0 0,0 1 0,-1 0 0,1 0 0,0 0 0,0 1 0,0 0 0,0 0 0,0 0 0,1 0 0,-1 1 0,-8 3 0,5 0 0,0 0 0,0 0 0,0 1 0,-8 9 0,14-14 0,0 1 0,1-1 0,-1 1 0,1-1 0,-1 1 0,1 0 0,0 0 0,0-1 0,-1 1 0,1 0 0,1 0 0,-1 0 0,0 0 0,0 1 0,1-1 0,-1 0 0,1 0 0,0 0 0,0 0 0,0 1 0,0-1 0,0 0 0,0 0 0,1 4 0,0-5 0,0 1 0,0-1 0,0 0 0,0 0 0,1 1 0,-1-1 0,0 0 0,1 0 0,-1 0 0,1 0 0,-1 0 0,1-1 0,0 1 0,-1 0 0,1-1 0,-1 1 0,1-1 0,0 0 0,0 1 0,-1-1 0,3 0 0,44 1 0,-38-1 0,0-1 0,0 1 0,0-1 0,-1-1 0,13-3 0,-20 5 0,0-1 0,0 0 0,0 1 0,0-1 0,0 0 0,-1 0 0,1-1 0,0 1 0,0 0 0,-1-1 0,4-2 0,-5 3 0,1 0 0,-1 0 0,1 1 0,-1-1 0,0 0 0,1 0 0,-1 0 0,0 0 0,0 0 0,0 0 0,0 0 0,0 0 0,0 0 0,0 0 0,0 0 0,0 0 0,0 0 0,0 0 0,-1 0 0,1 0 0,0 0 0,-1 0 0,1 0 0,-1 0 0,1 0 0,-2-1 0,2 2 0,0-1 0,0 1 0,-1 0 0,1-1 0,0 1 0,-1-1 0,1 1 0,0 0 0,-1 0 0,1-1 0,-1 1 0,1 0 0,0-1 0,-1 1 0,1 0 0,-1 0 0,1 0 0,-1 0 0,1 0 0,-1-1 0,1 1 0,-1 0 0,1 0 0,-1 0 0,1 0 0,-1 0 0,1 0 0,0 0 0,-1 1 0,1-1 0,-1 0 0,1 0 0,-1 0 0,-18 14 0,-7 21 0,23-17 0,12-16 0,-7-3 0,0 0 0,0 0 0,0 0 0,0-1 0,0 1 0,-1 0 0,1-1 0,0 0 0,-1 1 0,1-1 0,-1 0 0,3-3 0,-1 0 0,0 0 0,-1-1 0,1 0 0,-1 0 0,0 0 0,-1 0 0,1 0 0,0-7 0,-2 11 0,0 0 0,0 1 0,0-1 0,0 1 0,-1-1 0,1 0 0,0 1 0,-1-1 0,1 1 0,-1-1 0,0 0 0,1 1 0,-1 0 0,0-1 0,0 1 0,0-1 0,0 1 0,0 0 0,0 0 0,0-1 0,0 1 0,-1 0 0,1 0 0,0 0 0,-1 1 0,1-1 0,-1 0 0,1 0 0,-1 1 0,1-1 0,-1 1 0,1-1 0,-1 1 0,-3-1 0,-20-2 0,-1 0 0,1 2 0,-1 0 0,-40 6 0,-101 23 0,28-2 0,137-26 0,0 0 0,0 1 0,0-1 0,-1 0 0,1 0 0,0 0 0,0 0 0,0 0 0,0 0 0,0-1 0,0 1 0,0-1 0,0 1 0,-4-3 0,6 3 0,0 0 0,-1-1 0,1 1 0,0-1 0,0 1 0,-1-1 0,1 1 0,0-1 0,0 1 0,0-1 0,0 1 0,-1 0 0,1-1 0,0 0 0,0 1 0,0-1 0,0 1 0,0-1 0,0 1 0,0-1 0,0 1 0,1-1 0,-1 1 0,0-1 0,0 1 0,0-1 0,0 1 0,1 0 0,-1-1 0,0 1 0,0-1 0,1 1 0,-1-1 0,1 0 0,1-1 0,0 0 0,1-1 0,-1 1 0,0 0 0,1 0 0,0 0 0,-1 1 0,1-1 0,0 1 0,0-1 0,0 1 0,0 0 0,0 0 0,0 0 0,0 1 0,0-1 0,5 0 0,-6 2 0,-1-1 0,0 0 0,0 1 0,0-1 0,1 1 0,-1-1 0,0 1 0,0-1 0,0 1 0,0 0 0,0 0 0,0-1 0,0 1 0,0 0 0,0 0 0,0 0 0,-1 0 0,1 0 0,0 0 0,0 0 0,-1 1 0,1-1 0,-1 0 0,1 0 0,-1 0 0,0 1 0,1-1 0,-1 0 0,0 2 0,5 52 0,-2-23 0,-3-31 0,1 0 0,-1 1 0,0-1 0,1 0 0,-1 0 0,1 0 0,0 0 0,-1 0 0,1 0 0,0 0 0,0-1 0,-1 1 0,1 0 0,0 0 0,0-1 0,0 1 0,0 0 0,0-1 0,0 1 0,0-1 0,0 1 0,0-1 0,0 1 0,3-1 0,-1 1 0,1-1 0,0 0 0,0 0 0,0 0 0,0 0 0,-1-1 0,9-1 0,5-4 0,0 0 0,25-12 0,-36 14 0,-5 3 0,0 1 0,1-1 0,-1 0 0,0 1 0,0-1 0,0 1 0,0-1 0,1 1 0,-1-1 0,0 1 0,0 0 0,1 0 0,-1 0 0,0 0 0,1 0 0,-1 0 0,0 0 0,0 0 0,1 0 0,-1 0 0,0 1 0,1-1 0,-1 0 0,0 1 0,1 0 0,-1 1 0,0-1 0,0 1 0,-1-1 0,1 1 0,-1 0 0,0-1 0,1 1 0,-1 0 0,0-1 0,0 1 0,0 0 0,0-1 0,0 1 0,0 0 0,-1-1 0,1 1 0,0 0 0,-2 2 0,1 6 0,3-9 0,8-12 0,-1 2 0,-14 30 0,4-19 0,0 0 0,0 0 0,1 0 0,-1 0 0,0 0 0,1 0 0,0 1 0,-1-1 0,1 0 0,0 0 0,0 1 0,0 2 0,1-4 0,0 0 0,0 0 0,0 0 0,0 0 0,0-1 0,1 1 0,-1 0 0,0 0 0,0-1 0,0 1 0,1-1 0,-1 1 0,0-1 0,1 1 0,-1-1 0,1 0 0,-1 0 0,0 1 0,1-1 0,-1 0 0,3-1 0,21 4 0,0-2 0,1-1 0,-1-1 0,1-2 0,-1 0 0,0-2 0,0 0 0,-1-2 0,42-17 0,-64 24 0,-1 0 0,0-1 0,0 1 0,1-1 0,-1 0 0,0 1 0,0-1 0,0 0 0,0 0 0,0 0 0,0 1 0,0-1 0,0 0 0,0 0 0,0-1 0,0 0 0,-1 2 0,0-1 0,0 1 0,0-1 0,0 1 0,0-1 0,0 1 0,-1-1 0,1 1 0,0 0 0,0-1 0,0 1 0,-1-1 0,1 1 0,0 0 0,0-1 0,-1 1 0,1 0 0,0-1 0,-1 1 0,1 0 0,0-1 0,-1 1 0,1 0 0,-1 0 0,1-1 0,-1 1 0,1 0 0,0 0 0,-1 0 0,-45-10 0,-210 7 0,71 3 0,182 1 0,0-1 0,-1-1 0,1 1 0,0 0 0,0-1 0,0 1 0,0-1 0,-1 0 0,1 0 0,0-1 0,1 1 0,-1 0 0,0-1 0,0 0 0,-3-2 0,6 3 0,-1-1 0,0 1 0,1 0 0,-1-1 0,1 1 0,-1-1 0,1 1 0,0-1 0,0 1 0,-1-1 0,1 1 0,0-1 0,0 1 0,0-1 0,1 1 0,-1-1 0,0 1 0,1-1 0,-1 1 0,1 0 0,-1-1 0,1 1 0,0-1 0,-1 1 0,1 0 0,0 0 0,0-1 0,0 1 0,0 0 0,0 0 0,0 0 0,0 0 0,2-1 0,-2 1 0,0 0 0,0 0 0,0-1 0,0 1 0,0-1 0,0 1 0,0 0 0,0-1 0,-1 0 0,1 1 0,0-1 0,-1 1 0,0-1 0,1 0 0,-1 1 0,0-4 0,0 4 0,0-1 0,-1 1 0,1 0 0,0 0 0,-1 0 0,1 0 0,-1 0 0,1 1 0,-1-1 0,0 0 0,0 0 0,1 0 0,-1 0 0,0 1 0,0-1 0,0 0 0,0 1 0,1-1 0,-3 0 0,-6-3 0,0 1 0,0 0 0,-1 1 0,1 0 0,-11-1 0,17 3 0,-158-16 0,-257 8 0,351 8 0,43 1 0,46-1 0,71 1 0,306-1 0,-350-7 0,-48 7 0,0 0 0,-1-1 0,1 1 0,0 0 0,-1 0 0,1 0 0,0 0 0,-1-1 0,1 1 0,0 0 0,-1-1 0,1 1 0,-1-1 0,1 1 0,-1 0 0,1-1 0,-1 1 0,1-1 0,-1 1 0,1-1 0,-1 0 0,1 1 0,-1-1 0,0 1 0,1-1 0,-1 0 0,0 1 0,0-1 0,0 0 0,1 1 0,-1-1 0,0 0 0,0 1 0,0-1 0,0 0 0,0 0 0,0 1 0,0-1 0,-1 0 0,1 1 0,0-1 0,0 0 0,0 1 0,-1-1 0,1 0 0,0 1 0,-1-1 0,1 1 0,0-1 0,-1 1 0,1-1 0,-1 1 0,1-1 0,-1 1 0,1-1 0,-1 1 0,1-1 0,-1 1 0,0 0 0,1-1 0,-2 1 0,-2-4 0,-1 1 0,0 0 0,0 0 0,0 1 0,0 0 0,0 0 0,0 0 0,-1 0 0,1 1 0,-1 0 0,-6-1 0,-69-2 0,57 4 0,-106 1 0,295-8 0,-164 7 0,1 0 0,-1 0 0,0 0 0,1 0 0,-1 0 0,1 0 0,-1 0 0,0 1 0,1-1 0,-1 0 0,0 1 0,1-1 0,-1 1 0,0-1 0,0 1 0,1 0 0,-1-1 0,2 3 0,-3-2 0,0-1 0,1 1 0,-1 0 0,0-1 0,0 1 0,0 0 0,1 0 0,-1-1 0,0 1 0,0 0 0,0 0 0,-1 0 0,1-1 0,0 1 0,0 0 0,0-1 0,0 1 0,-1 0 0,1 0 0,0-1 0,-1 1 0,1 0 0,-1 0 0,-3 5 0,-1-1 0,1 1 0,-1-1 0,0 0 0,-10 7 0,-5 1 0,-1-1 0,-1 0 0,0-2 0,0-1 0,-1 0 0,0-2 0,-1 0 0,1-2 0,-1-1 0,-1-1 0,1 0 0,0-2 0,-38-3 0,61 2 0,0 0 0,0 1 0,0-1 0,1 0 0,-1 0 0,0 0 0,0 0 0,0 0 0,0 0 0,0 0 0,0 0 0,0-1 0,0 1 0,0 0 0,0 0 0,0-1 0,0 1 0,0-1 0,1 1 0,-1-1 0,0 1 0,0-1 0,0 1 0,1-1 0,-1 0 0,0 0 0,1 1 0,-1-1 0,1 0 0,-1 0 0,0 0 0,2-1 0,-1 0 0,1 1 0,0-1 0,0 0 0,0 1 0,0 0 0,0-1 0,0 1 0,0-1 0,0 1 0,0 0 0,1 0 0,-1 0 0,3-2 0,61-36 0,-65 38 0,17-8 0,-13 6 0,0 0 0,0 0 0,1 1 0,-1-1 0,1 1 0,0 0 0,-1 1 0,1-1 0,0 1 0,10-2 0,-14 4 0,0 0 0,0 1 0,0-1 0,-1 0 0,1 0 0,0 0 0,-1 1 0,1-1 0,0 0 0,-1 1 0,0-1 0,1 1 0,-1-1 0,0 0 0,0 1 0,0-1 0,0 1 0,0-1 0,0 1 0,0 1 0,3 17 0,-2-18 0,1 0 0,-1-1 0,1 1 0,-1 0 0,1-1 0,0 0 0,-1 1 0,1-1 0,0 0 0,0 0 0,0 0 0,0 0 0,0 0 0,0-1 0,0 1 0,0 0 0,1-1 0,-1 0 0,0 0 0,0 1 0,0-1 0,1 0 0,-1-1 0,0 1 0,0 0 0,0-1 0,1 1 0,-1-1 0,0 1 0,0-1 0,0 0 0,3-2 0,4-1 0,0 0 0,0-1 0,-1 0 0,0 0 0,0-1 0,8-7 0,-16 13 0,0 0 0,0 0 0,0 0 0,0 0 0,-1 0 0,1 0 0,0 0 0,0 0 0,0 0 0,0-1 0,0 1 0,0 0 0,0 0 0,0 0 0,0 0 0,0 0 0,0 0 0,0 0 0,0 0 0,0-1 0,0 1 0,0 0 0,0 0 0,0 0 0,0 0 0,0 0 0,0 0 0,0 0 0,0 0 0,0-1 0,0 1 0,0 0 0,0 0 0,0 0 0,0 0 0,1 0 0,-1 0 0,0 0 0,0 0 0,0 0 0,0 0 0,0 0 0,0-1 0,0 1 0,0 0 0,0 0 0,0 0 0,1 0 0,-16 6 0,-18 14 0,32-19 0,0 0 0,0 0 0,0 0 0,0 0 0,0 0 0,0 0 0,0 0 0,0 0 0,0 0 0,1 0 0,-1 1 0,0-1 0,1 0 0,-1 0 0,1 1 0,-1-1 0,1 3 0,0-4 0,0 1 0,0-1 0,1 1 0,-1 0 0,0-1 0,0 1 0,1-1 0,-1 1 0,1-1 0,-1 1 0,1-1 0,-1 1 0,0-1 0,1 1 0,0-1 0,-1 0 0,1 1 0,-1-1 0,1 0 0,-1 1 0,1-1 0,0 0 0,-1 0 0,1 0 0,1 1 0,55 3 0,-46-4 0,89-3 0,-51 0 0,84 7 0,-131-4 0,0 1 0,0-1 0,0 0 0,0 0 0,1 1 0,-1-1 0,0 1 0,-1 0 0,1-1 0,0 1 0,0 0 0,0 0 0,0 0 0,-1 1 0,1-1 0,0 0 0,-1 1 0,1-1 0,-1 1 0,1-1 0,-1 1 0,0-1 0,0 1 0,0 0 0,0 0 0,0 0 0,0 0 0,0 0 0,-1 0 0,1 0 0,-1 0 0,1 0 0,-1 3 0,0 4 0,-1 0 0,0-1 0,0 1 0,-1 0 0,0-1 0,-4 11 0,5-14 0,3-8 0,0 1 0,0 0 0,0 0 0,1 0 0,-1 0 0,0 1 0,1-1 0,-1 1 0,1-1 0,0 1 0,0 0 0,-1 0 0,6-1 0,45-12 0,57-5 0,-110 19 0,0 0 0,1 0 0,-1 0 0,0 0 0,1 0 0,-1 0 0,0-1 0,1 1 0,-1 0 0,0 0 0,1 0 0,-1 0 0,0 0 0,0 0 0,1 0 0,-1 0 0,0 0 0,1 0 0,-1 1 0,0-1 0,1 0 0,-1 0 0,0 0 0,1 0 0,-1 0 0,0 1 0,0-1 0,1 0 0,-1 0 0,0 0 0,0 1 0,1-1 0,-1 0 0,0 0 0,0 1 0,0-1 0,0 0 0,1 0 0,-1 1 0,0-1 0,0 0 0,0 1 0,0-1 0,0 0 0,0 1 0,0-1 0,0 0 0,0 1 0,-12 16 0,-24 12 0,29-24 0,0-1 0,0 0 0,-1 0 0,-14 6 0,20-10 0,0 1 0,1-1 0,-1 0 0,0 1 0,1-1 0,-1 0 0,0 0 0,1 0 0,-1 0 0,0 0 0,1 0 0,-1 0 0,0-1 0,1 1 0,-1-1 0,0 1 0,1-1 0,-1 0 0,1 1 0,-1-1 0,1 0 0,-1 0 0,1 0 0,0 0 0,-1 0 0,1 0 0,0-1 0,0 1 0,-2-3 0,0 1 0,0-1 0,0 1 0,-1 0 0,1 0 0,-1 1 0,0-1 0,0 1 0,0 0 0,0 0 0,0 0 0,0 1 0,-1-1 0,1 1 0,0 0 0,-1 0 0,1 0 0,-1 1 0,-7 0 0,-11-1 0,-1 2 0,-26 3 0,46-4 0,-14 2 0,1 1 0,-1 0 0,-27 9 0,96-8 0,-4-12 0,-44 6 0,-27 10 0,-8 0 0,0-2 0,-1-1 0,-62 2 0,41-3 0,141-13 0,214-11 0,-398 31 0,-425-6 0,300-7 0,-166-12 0,10 1 0,194 25 0,-123 0 0,153-8-480,129-4-405,14-1-5941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9.04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8,'2'0,"5"0,5 0,1-2,2-1,-2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9.91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28,'100'-14,"248"14,-679-14,322 14,-13 0,29 0,40 3,93 7,-127-6,-14-4,1 0,0 0,0 0,0-1,0 1,0 0,-1 0,1 0,0 1,0-1,0 0,0 0,0 0,-1 0,1 0,0 0,0 0,0 0,0 0,0 0,0 0,-1 0,1 0,0 0,0 1,0-1,0 0,0 0,0 0,0 0,0 0,0 0,-1 0,1 1,0-1,0 0,0 0,0 0,0 0,0 0,0 1,0-1,0 0,0 0,0 0,0 0,0 0,0 1,0-1,0 0,0 0,1 0,-1 0,0 0,0 1,0-1,0 0,0 0,0 0,0 0,0 0,0 0,0 0,1 0,-1 1,0-1,0 0,0 0,-8 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1:03.59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1 121,'2'-2,"10"-3,10-4,10 1,7 1,8 0,6-2,2 1,-3 2,-4 0,2-2,3-2,3 2,3 1,-7 0,-9 1,-10 2,-11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1:17.1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163 42 24575,'0'-1'0,"1"1"0,-1-1 0,1 0 0,0 0 0,-1 1 0,1-1 0,0 0 0,0 1 0,0-1 0,-1 0 0,1 1 0,0-1 0,0 1 0,0 0 0,0-1 0,0 1 0,0 0 0,0 0 0,0-1 0,0 1 0,0 0 0,0 0 0,0 0 0,2 0 0,32-2 0,-30 2 0,70-1 0,-68 2 0,-10-1 0,-41 0 0,-217 0 0,348-13 0,-56 7 0,0 2 0,35-1 0,846 6 0,-902-1 0,12-1 0,1 1 0,-1 2 0,1 0 0,42 10 0,-64-12 0,0 1 0,0-1 0,0 0 0,0 1 0,0-1 0,0 0 0,0 1 0,0-1 0,0 1 0,-1 0 0,1-1 0,0 1 0,0 0 0,-1-1 0,1 1 0,0 0 0,-1 0 0,1 0 0,-1-1 0,1 1 0,-1 0 0,1 0 0,-1 0 0,0 0 0,0 0 0,1 0 0,-1 0 0,0 0 0,0 2 0,0-1 0,-1 1 0,1-1 0,-1 1 0,0-1 0,0 1 0,0-1 0,0 1 0,-1-1 0,1 0 0,0 0 0,-3 3 0,-3 3 0,1-1 0,-1 0 0,0-1 0,-1 1 0,-13 8 0,4-7 0,-2-1 0,1 0 0,-1-2 0,0 0 0,-1-1 0,1-1 0,0 0 0,-1-2 0,-23-1 0,19 1 0,-48 5 0,35-3 0,-59-1 0,-157-26 0,341 26 0,-55-3 0,50 6 0,303 76 0,-355-68 0,-28-5 0,-18 0 0,-66 8-1365,65-14-5461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1:20.2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626 1 24575,'-108'25'0,"-74"-22"0,179-2 0,-1-1 0,1 1 0,-1 0 0,1 0 0,0 1 0,-1-1 0,1 0 0,0 1 0,0 0 0,0 0 0,0 0 0,0 0 0,0 1 0,1-1 0,-1 1 0,1-1 0,0 1 0,-1 0 0,1 0 0,0 0 0,-1 4 0,0-2 0,-1 0 0,0 0 0,0 0 0,0 0 0,0-1 0,-6 5 0,0-4 0,0-1 0,0 0 0,-1-1 0,1 0 0,-1 0 0,0-1 0,0 0 0,0-1 0,0-1 0,0 1 0,0-2 0,0 0 0,0 0 0,0-1 0,-19-5 0,24 4-195,0 0 0,1 0 0,-1 0 0,1-1 0,0 0 0,-9-8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1:24.9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1241 0 24575,'1'19'0,"-1"-14"0,1-1 0,-1 1 0,0 0 0,0-1 0,0 1 0,-1 0 0,-1 6 0,-39-15 0,-360-3 0,229 9 0,130 0 0,-57 10 0,57-6 0,-60 2 0,7-1 0,59-3 0,-22 0 0,-92-7 0,148 1-117,13-2 231,30-7-63,-9 3-1464,-7-1-5413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09:35.5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250 35 24575,'-29'0'0,"-1"1"0,1 1 0,0 2 0,0 0 0,-37 12 0,32-9 0,48-18 0,49-22 0,-56 30 0,3-1 0,1 0 0,-1 1 0,1 0 0,-1 0 0,13-1 0,-20 4 0,-1 0 0,0 0 0,1 0 0,-1 0 0,0 0 0,1 1 0,-1-1 0,0 1 0,1-1 0,-1 1 0,0 0 0,0 0 0,0 0 0,0 0 0,0 0 0,0 1 0,0-1 0,0 1 0,0-1 0,-1 1 0,1-1 0,0 1 0,-1 0 0,1 0 0,-1 0 0,0 0 0,0 0 0,0 0 0,0 0 0,1 4 0,1 4 0,-1 0 0,0 0 0,-1 0 0,0 1 0,0-1 0,-1 1 0,-1-1 0,0 0 0,0 1 0,-1-1 0,0 0 0,-1 0 0,-4 12 0,4-13 0,0 0 0,-1 0 0,0 0 0,-1-1 0,1 1 0,-2-1 0,1 0 0,-1-1 0,0 1 0,-1-1 0,-11 9 0,38-27 0,0 1 0,0 1 0,1 1 0,0 0 0,0 2 0,35-6 0,-6 4 0,91-1 0,-276 51 0,93-28 0,-65 25 0,106-39 0,0 0 0,0 1 0,0-1 0,0 0 0,0 0 0,1 1 0,-1-1 0,0 1 0,0-1 0,0 1 0,0-1 0,1 1 0,-1 0 0,0-1 0,1 1 0,-1 0 0,0-1 0,1 1 0,-1 0 0,1 0 0,-1-1 0,1 1 0,0 0 0,-1 0 0,0 2 0,2-2 0,0-1 0,0 1 0,0 0 0,0 0 0,0-1 0,0 1 0,0-1 0,0 1 0,0-1 0,0 1 0,0-1 0,0 0 0,0 1 0,0-1 0,0 0 0,1 0 0,0 0 0,59 2 0,107-25 0,-118 14 0,0 2 0,94-1 0,-142 8 0,-1-1 0,1 1 0,-1 1 0,1-1 0,-1 0 0,1 0 0,-1 0 0,1 1 0,-1-1 0,1 1 0,-1-1 0,1 1 0,-1 0 0,0 0 0,1-1 0,-1 1 0,0 0 0,0 0 0,1 0 0,-1 0 0,0 1 0,0-1 0,0 0 0,0 0 0,-1 1 0,1-1 0,1 2 0,-2-1 0,0-1 0,0 1 0,0 0 0,0 0 0,0-1 0,-1 1 0,1 0 0,0-1 0,-1 1 0,1 0 0,-1-1 0,0 1 0,0-1 0,1 1 0,-1-1 0,0 1 0,0-1 0,0 0 0,-1 1 0,1-1 0,0 0 0,0 0 0,-1 0 0,1 0 0,-2 1 0,-9 6 0,-1-1 0,0-1 0,0 0 0,0 0 0,-1-2 0,1 1 0,-1-2 0,-27 4 0,-115 4 0,275-38 0,-11 5 0,117-18 0,-327 62 0,68-13 0,0-2 0,-59 6 0,67-16 0,26 3 0,0 0 0,0 0 0,0-1 0,0 1 0,-1 0 0,1 0 0,0 0 0,0-1 0,0 1 0,0 0 0,0 0 0,0-1 0,0 1 0,0 0 0,0 0 0,0-1 0,0 1 0,0 0 0,0 0 0,0 0 0,0-1 0,0 1 0,0 0 0,0 0 0,0-1 0,0 1 0,0 0 0,0 0 0,0-1 0,0 1 0,1 0 0,-1 0 0,0 0 0,0-1 0,0 1 0,0 0 0,1 0 0,-1 0 0,0 0 0,0 0 0,0-1 0,1 1 0,-1 0 0,0 0 0,1 0 0,42-22 0,33-3 0,-17 6 0,92-42 0,-151 61 0,1 0 0,-1 0 0,1 0 0,-1-1 0,1 1 0,-1 0 0,1 0 0,-1 0 0,1-1 0,-1 1 0,1 0 0,-1-1 0,0 1 0,1 0 0,-1-1 0,0 1 0,1-1 0,-1 1 0,0-1 0,1 1 0,-1-1 0,0 1 0,0 0 0,1-1 0,-1 0 0,0 1 0,0-1 0,0 0 0,-12-5 0,-29 2 0,40 4 0,-50 0 0,1 1 0,-78 14 0,118-12 0,11-1 0,21 2 0,37 0 0,126-4 0,-278 2 0,-1 5 0,-94 19 0,162-19 0,35-3 0,48-2 0,623-3 0,-924 0 0,-537-14 0,735 12 0,0-2 0,-50-12 0,94 17 0,1 0 0,-1-1 0,0 1 0,0 0 0,0-1 0,0 0 0,1 1 0,-1-1 0,0 0 0,1 0 0,-1 0 0,0 0 0,1 0 0,-1 0 0,1 0 0,-2-3 0,3 4 0,0-1 0,1 0 0,-1 1 0,0-1 0,1 0 0,-1 1 0,0-1 0,1 1 0,-1-1 0,1 1 0,-1-1 0,1 1 0,-1-1 0,1 1 0,-1-1 0,1 1 0,0 0 0,-1-1 0,1 1 0,0 0 0,-1-1 0,1 1 0,0 0 0,-1 0 0,1 0 0,1-1 0,64-12 0,104-1 0,271 12 0,-417 3 0,57 1 0,89 15 0,-269-11 0,34-6 0,56-1 0,44 1 0,108-1 0,217 2 0,-291 8 0,-70-9 0,1 0 0,0 1 0,0-1 0,0 0 0,0 0 0,0 0 0,0 0 0,0 0 0,0 0 0,0 0 0,0 0 0,0 0 0,0 1 0,0-1 0,0 0 0,0 0 0,0 0 0,0 0 0,0 0 0,-1 0 0,1 0 0,1 1 0,-1-1 0,0 0 0,0 0 0,0 0 0,0 0 0,0 0 0,0 0 0,0 0 0,0 1 0,0-1 0,0 0 0,0 0 0,0 0 0,0 0 0,0 0 0,0 0 0,0 0 0,0 0 0,0 0 0,1 0 0,-1 1 0,0-1 0,0 0 0,0 0 0,0 0 0,0 0 0,0 0 0,0 0 0,0 0 0,1 0 0,-1 0 0,0 0 0,0 0 0,0 0 0,0 0 0,0 0 0,0 0 0,0 0 0,1 0 0,-1 0 0,0 0 0,0 0 0,0 0 0,0 0 0,0 0 0,-13 3 0,-22 2 0,-189-2 0,1251-4 0,-992-1 0,-1-1 0,37-9 0,-28 5 0,-27 3 0,-1 0 0,29-11 0,-32 9 0,1 2 0,0 0 0,0 0 0,25-3 0,28-4 0,-48 7 0,-1 1 0,1 0 0,0 1 0,22 1 0,-35 1 0,-1 1 0,0-1 0,1 1 0,-1 0 0,0 0 0,1 1 0,-1-1 0,0 1 0,0 0 0,0 0 0,0 0 0,-1 0 0,1 1 0,0 0 0,-1-1 0,0 1 0,0 1 0,0-1 0,0 0 0,0 1 0,4 6 0,4 11 0,0 1 0,-2 0 0,0 1 0,-1-1 0,-2 2 0,0-1 0,-1 1 0,1 29 0,-5-52 5,-1 0 0,0 0 0,0 0 0,0-1 0,0 1 0,0 0 0,0 0 0,0 0 0,0 0 0,0 0 0,0 0 0,0-1 0,0 1 0,-1 0 0,1 0 0,0 0 0,-1-1 0,1 1 0,-1 0 0,1 0 0,0-1 0,-2 2 0,1-2-69,0 0-1,1-1 1,-1 1 0,0-1-1,1 1 1,-1-1 0,0 1-1,1-1 1,-1 0 0,1 1-1,-1-1 1,1 0 0,-1 1-1,1-1 1,0 0-1,-1 0 1,1 1 0,0-1-1,-1 0 1,1 0 0,0 0-1,0 0 1,-5-15-6762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09:38.3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363 232 24575,'-33'-2'0,"0"-2"0,1 0 0,-34-11 0,-58-7 0,120 22 0,1 0 0,0 0 0,-1 0 0,1-1 0,0 0 0,0 0 0,0 1 0,0-2 0,-1 1 0,2 0 0,-1-1 0,0 1 0,0-1 0,0 0 0,1 0 0,-1 0 0,1 0 0,-4-4 0,4 1 0,-1 1 0,2-1 0,-1 0 0,0 1 0,1-1 0,0 0 0,0 0 0,1 0 0,-1 0 0,1 0 0,1-9 0,1-50 0,-1 77 0,0-1 0,0 1 0,1-1 0,1 1 0,0-1 0,0 0 0,2 0 0,-1-1 0,1 1 0,10 15 0,-14-26 0,0 0 0,0 0 0,-1 0 0,1 0 0,0 0 0,0 0 0,0 0 0,0-1 0,0 1 0,0 0 0,0-1 0,0 1 0,1-1 0,-1 1 0,0-1 0,0 0 0,0 1 0,0-1 0,1 0 0,-1 0 0,0 0 0,0 0 0,1 0 0,-1 0 0,0 0 0,0 0 0,1 0 0,-1-1 0,0 1 0,0 0 0,2-2 0,33-26 0,-33 24 0,0 1 0,0 0 0,0 0 0,1 1 0,-1-1 0,1 1 0,6-4 0,-9 6 0,0 0 0,0 0 0,0 0 0,0 1 0,0-1 0,-1 0 0,1 0 0,0 1 0,0-1 0,0 1 0,-1-1 0,1 1 0,0-1 0,0 1 0,-1-1 0,1 1 0,0 0 0,-1-1 0,1 1 0,-1 0 0,1-1 0,-1 1 0,1 0 0,-1 0 0,0 0 0,1-1 0,-1 1 0,0 0 0,1 0 0,-1 2 0,3 8 0,-5-15 0,-12-34 0,13 36 0,1 0 0,-1 0 0,0 0 0,0 1 0,0-1 0,0 0 0,0 0 0,0 1 0,0-1 0,0 1 0,-1-1 0,1 1 0,-1 0 0,1-1 0,-1 1 0,1 0 0,-4-2 0,4 3 0,0 1 0,1-1 0,-1 0 0,0 1 0,1-1 0,-1 0 0,1 1 0,-1-1 0,1 1 0,-1-1 0,1 1 0,-1-1 0,1 1 0,-1 0 0,1-1 0,-1 1 0,1-1 0,0 1 0,0 0 0,-1-1 0,1 1 0,0 0 0,0-1 0,0 1 0,-1 0 0,1 0 0,0-1 0,0 1 0,0 0 0,0 0 0,0-1 0,1 1 0,-1 0 0,0-1 0,0 1 0,0 0 0,1-1 0,-1 1 0,1 1 0,9 28 0,-9-29 0,0 1 0,0-1 0,0 0 0,0 0 0,1 0 0,-1 0 0,0-1 0,0 1 0,1 0 0,-1 0 0,1-1 0,-1 1 0,0-1 0,1 1 0,-1-1 0,1 0 0,-1 1 0,1-1 0,0 0 0,-1 0 0,1 0 0,-1 0 0,1 0 0,-1-1 0,1 1 0,-1 0 0,1-1 0,-1 1 0,0-1 0,1 1 0,-1-1 0,1 0 0,-1 0 0,2-1 0,7-5 0,0 0 0,-1 0 0,14-14 0,-7 6 0,-9 10 0,-1-1 0,1 1 0,1 0 0,-1 1 0,1 0 0,-1 0 0,10-3 0,-15 6 0,1 1 0,-1-1 0,1 1 0,-1 0 0,1 0 0,-1 0 0,1 0 0,0 0 0,-1 0 0,1 0 0,-1 1 0,1 0 0,-1-1 0,0 1 0,1 0 0,-1 0 0,0 0 0,1 0 0,-1 1 0,0-1 0,0 1 0,0-1 0,0 1 0,0 0 0,-1 0 0,1 0 0,2 3 0,-1 0 0,0-1 0,0 0 0,1-1 0,-1 1 0,1-1 0,0 1 0,0-1 0,8 5 0,-12-8 0,1 1 0,0-1 0,0 0 0,0 0 0,0 1 0,0-1 0,0 0 0,0 0 0,0 0 0,0 0 0,0 0 0,0 0 0,0-1 0,0 1 0,0 0 0,-1 0 0,1-1 0,0 1 0,0 0 0,1-1 0,0-1 0,0 0 0,0 1 0,0-1 0,-1 0 0,1 0 0,0 0 0,-1 0 0,0 0 0,1 0 0,-1-1 0,1-1 0,23-79 0,-25 83 1,0-1 0,0 1 0,0 0 0,0 0 0,0 0 0,0-1 0,0 1 0,0 0 0,0 0 0,0 0 0,0-1 0,0 1 0,0 0 0,0 0 0,0 0 0,0 0 0,0-1 0,0 1 0,0 0 0,1 0 0,-1 0 0,0 0 0,0-1 0,0 1 0,0 0 0,0 0 0,1 0 0,-1 0 0,0 0 0,0 0 0,0-1 0,0 1 0,1 0 0,-1 0 0,0 0 0,0 0 0,0 0 0,0 0-1,1 0 1,-1 0 0,0 0 0,0 0 0,0 0 0,1 0 0,-1 0 0,0 0 0,0 0 0,0 0 0,1 0 0,-1 0 0,0 0 0,0 0 0,0 0 0,0 0 0,1 1 0,-1-1 0,0 0 0,0 0 0,0 0 0,0 0 0,0 0 0,1 0 0,-1 1 0,0-1 0,0 0 0,3 13-1431,-1 1-5396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0:02.4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407 168 24575,'-26'-68'0,"24"62"0,-6-19 0,5 22 0,1 16 0,1 26 0,1-21 0,-4-50 0,2 15 0,2 6 0,-1 1 0,0 0 0,-1-1 0,-1 1 0,1 0 0,-6-11 0,8 21 0,0 0 0,0 0 0,0-1 0,0 1 0,0 0 0,0 0 0,0 0 0,0-1 0,-1 1 0,1 0 0,0 0 0,0 0 0,0 0 0,0-1 0,-1 1 0,1 0 0,0 0 0,0 0 0,0 0 0,-1 0 0,1 0 0,0 0 0,0-1 0,-1 1 0,1 0 0,0 0 0,0 0 0,0 0 0,-1 0 0,1 0 0,0 0 0,0 0 0,-1 0 0,1 0 0,0 0 0,0 1 0,-1-1 0,1 0 0,0 0 0,0 0 0,0 0 0,-1 0 0,1 0 0,0 0 0,0 1 0,-1-1 0,-9 14 0,-6 20 0,4 29 0,11-53 0,0-1 0,-1 1 0,0 0 0,-1-1 0,0 1 0,-5 10 0,8-20 0,0 1 0,0-1 0,0 1 0,0-1 0,-1 1 0,1-1 0,0 1 0,0-1 0,-1 1 0,1-1 0,0 0 0,-1 1 0,1-1 0,0 0 0,-1 1 0,1-1 0,0 0 0,-1 1 0,1-1 0,-1 0 0,1 0 0,0 1 0,-1-1 0,1 0 0,-1 0 0,1 0 0,-1 0 0,1 1 0,-1-1 0,1 0 0,-1 0 0,1 0 0,-1 0 0,1 0 0,-1 0 0,1-1 0,-1 1 0,1 0 0,-1 0 0,0 0 0,-12-22 0,0-30 0,10 33 0,3 13 0,0 9 0,15 69 0,-15-72 0,0 1 0,1 0 0,-1 0 0,0-1 0,1 1 0,-1 0 0,1-1 0,-1 1 0,0 0 0,1-1 0,0 1 0,-1 0 0,1-1 0,-1 1 0,1-1 0,0 1 0,-1-1 0,1 0 0,0 1 0,0-1 0,-1 0 0,1 1 0,0-1 0,0 0 0,-1 0 0,1 0 0,0 1 0,0-1 0,0 0 0,0 0 0,-1 0 0,1 0 0,0-1 0,0 1 0,0 0 0,-1 0 0,1 0 0,1-1 0,-1 0 0,0 1 0,0 0 0,0-1 0,0 1 0,0 0 0,0 0 0,0 0 0,0 0 0,-1 0 0,1 0 0,0 0 0,0 0 0,0 0 0,0 0 0,0 0 0,0 1 0,0-1 0,0 0 0,0 1 0,-1-1 0,1 1 0,0-1 0,0 1 0,0-1 0,-1 1 0,1-1 0,0 1 0,-1 0 0,1-1 0,0 1 0,-1 0 0,1 0 0,0 1 0,19 42 0,-17-37 0,-1 0 0,1 0 0,1 0 0,-1-1 0,1 1 0,0-1 0,8 9 0,-11-15 0,-1 0 0,1 1 0,0-1 0,-1 0 0,1 0 0,0 0 0,0 0 0,-1 0 0,1 0 0,0 0 0,-1-1 0,1 1 0,0 0 0,0 0 0,-1 0 0,1-1 0,0 1 0,-1 0 0,1-1 0,-1 1 0,1-1 0,0 1 0,-1-1 0,1 1 0,-1-1 0,1 1 0,-1-1 0,1 1 0,-1-1 0,0 1 0,1-1 0,-1 0 0,0 1 0,1-2 0,18-28 0,-16 24 0,-1 3 0,-1 0 0,1 0 0,0 0 0,0 0 0,0 0 0,1 1 0,-1-1 0,1 0 0,-1 1 0,1 0 0,0 0 0,0 0 0,0 0 0,0 0 0,0 0 0,1 1 0,-1 0 0,6-2 0,-6 3 0,0 0 0,0 1 0,0-1 0,0 1 0,0 0 0,0 0 0,0 0 0,0 0 0,-1 0 0,1 0 0,0 1 0,-1 0 0,1-1 0,-1 1 0,0 0 0,1 0 0,-1 0 0,0 1 0,0-1 0,-1 0 0,1 1 0,2 3 0,-2-3 0,1 1 0,0-1 0,0 0 0,0 0 0,0 0 0,0 0 0,1 0 0,-1-1 0,1 0 0,0 1 0,-1-1 0,1-1 0,0 1 0,0 0 0,1-1 0,-1 0 0,0 0 0,0 0 0,1-1 0,-1 1 0,0-1 0,1 0 0,7-1 0,17 2 0,-13 0 0,1 0 0,-1-1 0,0-1 0,0 0 0,18-5 0,-34 6 0,1 0 0,-1 0 0,1 0 0,-1 0 0,1 0 0,-1 0 0,1 0 0,-1 0 0,1 0 0,-1-1 0,1 1 0,-1 0 0,1 0 0,-1-1 0,1 1 0,-1 0 0,1-1 0,-1 1 0,0 0 0,1-1 0,-1 1 0,0-1 0,1 1 0,-1-1 0,0 1 0,0 0 0,1-2 0,-12-5 0,-22-1 0,-57 5 0,82 3 0,1 0 0,-1 1 0,0 0 0,1 1 0,-1 0 0,1 0 0,0 1 0,0-1 0,-11 7 0,18-9 0,0 0 0,-1 0 0,1 0 0,0 0 0,0 0 0,0 0 0,0 0 0,0 0 0,-1 0 0,1 0 0,0 0 0,0 0 0,0 1 0,0-1 0,0 0 0,-1 0 0,1 0 0,0 0 0,0 0 0,0 0 0,0 0 0,0 0 0,0 1 0,0-1 0,0 0 0,-1 0 0,1 0 0,0 0 0,0 0 0,0 0 0,0 1 0,0-1 0,0 0 0,0 0 0,0 0 0,0 0 0,0 0 0,0 1 0,0-1 0,0 0 0,0 0 0,0 0 0,0 0 0,0 1 0,0-1 0,0 0 0,0 0 0,0 0 0,0 0 0,0 0 0,1 0 0,-1 1 0,0-1 0,0 0 0,0 0 0,0 0 0,0 0 0,0 0 0,0 0 0,0 0 0,1 1 0,-1-1 0,0 0 0,0 0 0,16 2 0,22-4 0,-35 1 0,0 1 0,0-1 0,1 0 0,-1 1 0,0-2 0,0 1 0,0 0 0,0 0 0,0-1 0,3-2 0,-6 4 0,0-1 0,0 1 0,0 0 0,0-1 0,0 1 0,-1-1 0,1 1 0,0-1 0,0 1 0,0-1 0,-1 1 0,1 0 0,0-1 0,0 1 0,-1 0 0,1-1 0,0 1 0,-1 0 0,1-1 0,0 1 0,-1 0 0,1-1 0,-1 1 0,1 0 0,0 0 0,-1 0 0,1-1 0,-1 1 0,1 0 0,-1 0 0,1 0 0,-1 0 0,1 0 0,-1 0 0,1 0 0,0 0 0,-1 0 0,0 0 0,-80-11 0,-36 4 0,0 5 0,-157 17 0,240-8 0,48-2 0,52-1 0,139-7 0,-56-1 0,172 18 0,-8 20 0,-129-15-1365,-149-15-5461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0:03.4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24575,'182'14'0,"-6"0"0,-90-14 0,440 18 0,-232-10-1365,-273-8-5461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0:37.2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295 253 24575,'1'-6'0,"1"1"0,0-1 0,0 1 0,1-1 0,-1 1 0,1 0 0,0 0 0,1 0 0,-1 0 0,1 1 0,0-1 0,0 1 0,7-5 0,14-18 0,-22 22 0,1 0 0,-1 0 0,1 1 0,1-1 0,-1 1 0,7-5 0,-11 9 0,0 0 0,1-1 0,-1 1 0,0 0 0,1 0 0,-1 0 0,0 0 0,1 0 0,-1 0 0,0 0 0,1-1 0,-1 1 0,0 0 0,1 0 0,-1 0 0,1 0 0,-1 1 0,0-1 0,1 0 0,-1 0 0,0 0 0,1 0 0,-1 0 0,0 0 0,1 0 0,-1 1 0,0-1 0,0 0 0,1 0 0,-1 0 0,0 1 0,1-1 0,-1 0 0,0 0 0,0 1 0,0-1 0,1 1 0,3 28 0,-3-11 0,-3 50 0,2-64 0,-1 0 0,1 0 0,-1 0 0,0 0 0,0 0 0,0-1 0,-1 1 0,1 0 0,-1-1 0,0 1 0,0-1 0,0 1 0,-3 3 0,3-6 0,1 0 0,-1 0 0,0 0 0,0 0 0,0 0 0,0-1 0,0 1 0,0-1 0,0 1 0,0-1 0,0 1 0,0-1 0,0 0 0,0 0 0,0 0 0,0 0 0,0-1 0,0 1 0,0 0 0,0-1 0,0 0 0,0 1 0,-3-2 0,-49-27 0,36 18 0,-17-7 0,-176-103 0,209 120 0,0 0 0,0 0 0,0 0 0,1-1 0,-1 1 0,0 0 0,1-1 0,-1 0 0,1 1 0,-1-1 0,1 0 0,0 0 0,0 0 0,-1 0 0,1 0 0,1 0 0,-2-2 0,2 3 0,0 0 0,0 0 0,1 0 0,-1 0 0,0 0 0,1 0 0,-1 0 0,0 0 0,1 0 0,-1 0 0,1 0 0,0 0 0,-1 0 0,1 1 0,0-1 0,-1 0 0,1 1 0,0-1 0,0 0 0,0 1 0,-1-1 0,1 1 0,0-1 0,0 1 0,1-1 0,11-4 0,-1 1 0,1 1 0,0 0 0,17-2 0,-19 4 0,210-38 0,-221 39 0,1 0 0,-1 0 0,1 1 0,-1-1 0,1 0 0,-1 1 0,1-1 0,-1 0 0,1 1 0,-1-1 0,1 1 0,-1-1 0,1 1 0,-1-1 0,0 1 0,1-1 0,-1 1 0,0-1 0,1 1 0,-1-1 0,0 1 0,0 0 0,0-1 0,0 1 0,0-1 0,1 1 0,-1 0 0,0-1 0,0 1 0,0-1 0,0 1 0,-1 0 0,1-1 0,0 1 0,0-1 0,0 1 0,0 0 0,-1-1 0,1 1 0,-1 0 0,-7 43 0,3-22 0,4-17 0,1-1 0,-1 0 0,1 1 0,0-1 0,0 1 0,0-1 0,1 0 0,-1 1 0,1-1 0,0 0 0,1 1 0,1 5 0,-1-8 0,0 0 0,0 1 0,0-1 0,1 0 0,-1 0 0,0 0 0,1 0 0,0-1 0,-1 1 0,1-1 0,0 1 0,0-1 0,-1 0 0,1 0 0,0 0 0,0-1 0,0 1 0,6 0 0,41 4-207,1-2-1,56-4 0,-82 1-534,-8-1-6084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08:11:30.2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239 24 24575,'22'-5'0,"-20"4"0,0 1 0,0-1 0,0 0 0,0 1 0,1 0 0,-1-1 0,0 1 0,0 0 0,0 0 0,0 0 0,0 0 0,0 0 0,4 2 0,-43 13 0,22-14 0,1 0 0,0 0 0,-1-1 0,1-1 0,0-1 0,0 0 0,-24-6 0,-25-4 0,23 6-1365,24 3-5461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6.13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0,'5'3,"0"0,1-1,-1 0,1 0,0 0,-1-1,1 0,0 0,0 0,0-1,9 0,12 2,67 7,-68-8,1 1,0 2,0 1,29 8,105 31,-110-30,0-2,0-2,83 5,-113-14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7.02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251 1,'-2'0,"-3"0,-4 0,-1 0,-3 0,0 2,-1 1,-2 0,-4-1,-2 0,0-1,1 0,-2-1,0 0,2 2,4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7.52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0,'69'4,"90"15,-150-17,51 6,101 0,-146-8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8.21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5T08:10:58.62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0,'5'0,"3"0,4 0,1 0,-2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1323552" y="3228896"/>
            <a:ext cx="7279535" cy="30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9632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505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4121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055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9577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151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493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41964" y="2574991"/>
            <a:ext cx="10611747" cy="46482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000" spc="-232"/>
            </a:lvl1pPr>
          </a:lstStyle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36810" y="7605962"/>
            <a:ext cx="10611745" cy="1905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0">
                <a:solidFill>
                  <a:srgbClr val="00B1EB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rPr dirty="0"/>
              <a:t>Presentation </a:t>
            </a:r>
            <a:r>
              <a:rPr dirty="0" err="1"/>
              <a:t>Subti</a:t>
            </a:r>
            <a:r>
              <a:rPr lang="sv-SE" dirty="0" err="1"/>
              <a:t>tel</a:t>
            </a:r>
            <a:endParaRPr dirty="0"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Author and Date">
            <a:extLst>
              <a:ext uri="{FF2B5EF4-FFF2-40B4-BE49-F238E27FC236}">
                <a16:creationId xmlns:a16="http://schemas.microsoft.com/office/drawing/2014/main" id="{B3EBCC6A-8327-65C1-9DFB-062613A4B97D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30288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name</a:t>
            </a:r>
            <a:endParaRPr dirty="0"/>
          </a:p>
        </p:txBody>
      </p:sp>
      <p:pic>
        <p:nvPicPr>
          <p:cNvPr id="7" name="Bildobjekt 6" descr="En bild som visar cirkel, Grafik, grafisk design, Färggrann&#10;&#10;Automatiskt genererad beskrivning">
            <a:extLst>
              <a:ext uri="{FF2B5EF4-FFF2-40B4-BE49-F238E27FC236}">
                <a16:creationId xmlns:a16="http://schemas.microsoft.com/office/drawing/2014/main" id="{5E2AFCF9-B332-4FCE-CF61-65965A455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260" y="-1167901"/>
            <a:ext cx="16280297" cy="16051801"/>
          </a:xfrm>
          <a:prstGeom prst="rect">
            <a:avLst/>
          </a:prstGeom>
        </p:spPr>
      </p:pic>
      <p:pic>
        <p:nvPicPr>
          <p:cNvPr id="9" name="Bildobjekt 8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F1E798A-D3DC-7A5E-1E23-F23CA71FF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809" y="12716625"/>
            <a:ext cx="768720" cy="262775"/>
          </a:xfrm>
          <a:prstGeom prst="rect">
            <a:avLst/>
          </a:prstGeom>
        </p:spPr>
      </p:pic>
      <p:sp>
        <p:nvSpPr>
          <p:cNvPr id="10" name="Author and Date">
            <a:extLst>
              <a:ext uri="{FF2B5EF4-FFF2-40B4-BE49-F238E27FC236}">
                <a16:creationId xmlns:a16="http://schemas.microsoft.com/office/drawing/2014/main" id="{BCC37B11-7F9C-34ED-3E0D-55A45F3A38F9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73918" y="11213688"/>
            <a:ext cx="10537528" cy="636979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Författare och datum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71933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7" y="1567001"/>
            <a:ext cx="22323425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8" y="5080000"/>
            <a:ext cx="22323424" cy="6781800"/>
          </a:xfrm>
        </p:spPr>
        <p:txBody>
          <a:bodyPr numCol="2" spcCol="108000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9EAED72B-6596-D207-85F0-97581BF4F63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D1AE933-5A5E-862F-83C4-F2E11B8F7E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0288" y="3759200"/>
            <a:ext cx="18436272" cy="630238"/>
          </a:xfrm>
        </p:spPr>
        <p:txBody>
          <a:bodyPr lIns="0">
            <a:normAutofit/>
          </a:bodyPr>
          <a:lstStyle>
            <a:lvl2pPr marL="19050" indent="0">
              <a:buFont typeface="Arial" panose="020B0604020202020204" pitchFamily="34" charset="0"/>
              <a:buNone/>
              <a:tabLst/>
              <a:defRPr sz="3600" b="0" i="0">
                <a:solidFill>
                  <a:srgbClr val="00B1EB"/>
                </a:solidFill>
                <a:latin typeface="DagnyPro" panose="020B0504020101010102" pitchFamily="34" charset="77"/>
              </a:defRPr>
            </a:lvl2pPr>
          </a:lstStyle>
          <a:p>
            <a:pPr lvl="1"/>
            <a:r>
              <a:rPr lang="sv-SE" dirty="0"/>
              <a:t>Undertitel</a:t>
            </a:r>
          </a:p>
        </p:txBody>
      </p:sp>
      <p:sp>
        <p:nvSpPr>
          <p:cNvPr id="10" name="Author and Date">
            <a:extLst>
              <a:ext uri="{FF2B5EF4-FFF2-40B4-BE49-F238E27FC236}">
                <a16:creationId xmlns:a16="http://schemas.microsoft.com/office/drawing/2014/main" id="{3B3DBFD1-EDDD-9C20-47BB-B602C4C27EBC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05E7DA5C-CDD2-023B-BE6E-413EF6245C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7367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7" y="1567001"/>
            <a:ext cx="22323425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9EAED72B-6596-D207-85F0-97581BF4F63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D1AE933-5A5E-862F-83C4-F2E11B8F7E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0288" y="3759200"/>
            <a:ext cx="18436272" cy="630238"/>
          </a:xfrm>
        </p:spPr>
        <p:txBody>
          <a:bodyPr lIns="0">
            <a:normAutofit/>
          </a:bodyPr>
          <a:lstStyle>
            <a:lvl2pPr marL="19050" indent="0">
              <a:buFont typeface="Arial" panose="020B0604020202020204" pitchFamily="34" charset="0"/>
              <a:buNone/>
              <a:tabLst/>
              <a:defRPr sz="3600" b="0" i="0">
                <a:solidFill>
                  <a:srgbClr val="00B1EB"/>
                </a:solidFill>
                <a:latin typeface="DagnyPro" panose="020B0504020101010102" pitchFamily="34" charset="77"/>
              </a:defRPr>
            </a:lvl2pPr>
          </a:lstStyle>
          <a:p>
            <a:pPr lvl="1"/>
            <a:r>
              <a:rPr lang="sv-SE" dirty="0"/>
              <a:t>Undertitel</a:t>
            </a:r>
          </a:p>
        </p:txBody>
      </p:sp>
      <p:sp>
        <p:nvSpPr>
          <p:cNvPr id="10" name="Author and Date">
            <a:extLst>
              <a:ext uri="{FF2B5EF4-FFF2-40B4-BE49-F238E27FC236}">
                <a16:creationId xmlns:a16="http://schemas.microsoft.com/office/drawing/2014/main" id="{3B3DBFD1-EDDD-9C20-47BB-B602C4C27EBC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05E7DA5C-CDD2-023B-BE6E-413EF6245C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494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567001"/>
            <a:ext cx="22323426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8" y="4157663"/>
            <a:ext cx="10606595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Author and Date">
            <a:extLst>
              <a:ext uri="{FF2B5EF4-FFF2-40B4-BE49-F238E27FC236}">
                <a16:creationId xmlns:a16="http://schemas.microsoft.com/office/drawing/2014/main" id="{F1DA7B55-FD82-45B9-5DF6-BF4BF97B489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530110E0-BF5A-A7A3-5E88-48E4FD77A7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747119" y="4157663"/>
            <a:ext cx="10606595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C777D36-F6A0-C87B-31FF-2F855AA3C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541B7FA-0680-F563-8FBD-CE236B09628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09098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567001"/>
            <a:ext cx="10611750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8" y="4157663"/>
            <a:ext cx="10606595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Author and Date">
            <a:extLst>
              <a:ext uri="{FF2B5EF4-FFF2-40B4-BE49-F238E27FC236}">
                <a16:creationId xmlns:a16="http://schemas.microsoft.com/office/drawing/2014/main" id="{579ADE0E-B5E8-2699-8A7D-FDDA457CCD4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3" name="Bildobjekt 2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6DEFB903-922C-F51A-1A9E-1B95E86F2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3FEC601-36F5-C46A-73BE-DC07EEA5373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2731750" y="0"/>
            <a:ext cx="11652250" cy="13716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4605897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567001"/>
            <a:ext cx="10611750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8" y="4157663"/>
            <a:ext cx="10606595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Author and Date">
            <a:extLst>
              <a:ext uri="{FF2B5EF4-FFF2-40B4-BE49-F238E27FC236}">
                <a16:creationId xmlns:a16="http://schemas.microsoft.com/office/drawing/2014/main" id="{579ADE0E-B5E8-2699-8A7D-FDDA457CCD4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3" name="Bildobjekt 2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6DEFB903-922C-F51A-1A9E-1B95E86F2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7A5127DE-7067-C54E-49C6-DE82C161CE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36512" y="0"/>
            <a:ext cx="11647487" cy="13716000"/>
          </a:xfrm>
          <a:custGeom>
            <a:avLst/>
            <a:gdLst>
              <a:gd name="connsiteX0" fmla="*/ 6857999 w 13715999"/>
              <a:gd name="connsiteY0" fmla="*/ 0 h 13716000"/>
              <a:gd name="connsiteX1" fmla="*/ 6863451 w 13715999"/>
              <a:gd name="connsiteY1" fmla="*/ 138 h 13716000"/>
              <a:gd name="connsiteX2" fmla="*/ 6863451 w 13715999"/>
              <a:gd name="connsiteY2" fmla="*/ 0 h 13716000"/>
              <a:gd name="connsiteX3" fmla="*/ 11647487 w 13715999"/>
              <a:gd name="connsiteY3" fmla="*/ 0 h 13716000"/>
              <a:gd name="connsiteX4" fmla="*/ 11647487 w 13715999"/>
              <a:gd name="connsiteY4" fmla="*/ 1951600 h 13716000"/>
              <a:gd name="connsiteX5" fmla="*/ 11707337 w 13715999"/>
              <a:gd name="connsiteY5" fmla="*/ 2008662 h 13716000"/>
              <a:gd name="connsiteX6" fmla="*/ 13715999 w 13715999"/>
              <a:gd name="connsiteY6" fmla="*/ 6858000 h 13716000"/>
              <a:gd name="connsiteX7" fmla="*/ 11707337 w 13715999"/>
              <a:gd name="connsiteY7" fmla="*/ 11707338 h 13716000"/>
              <a:gd name="connsiteX8" fmla="*/ 11647487 w 13715999"/>
              <a:gd name="connsiteY8" fmla="*/ 11764401 h 13716000"/>
              <a:gd name="connsiteX9" fmla="*/ 11647487 w 13715999"/>
              <a:gd name="connsiteY9" fmla="*/ 13716000 h 13716000"/>
              <a:gd name="connsiteX10" fmla="*/ 6863451 w 13715999"/>
              <a:gd name="connsiteY10" fmla="*/ 13716000 h 13716000"/>
              <a:gd name="connsiteX11" fmla="*/ 6863451 w 13715999"/>
              <a:gd name="connsiteY11" fmla="*/ 13715862 h 13716000"/>
              <a:gd name="connsiteX12" fmla="*/ 6857999 w 13715999"/>
              <a:gd name="connsiteY12" fmla="*/ 13716000 h 13716000"/>
              <a:gd name="connsiteX13" fmla="*/ 0 w 13715999"/>
              <a:gd name="connsiteY13" fmla="*/ 6858000 h 13716000"/>
              <a:gd name="connsiteX14" fmla="*/ 6857999 w 13715999"/>
              <a:gd name="connsiteY14" fmla="*/ 0 h 13716000"/>
              <a:gd name="connsiteX0" fmla="*/ 6857999 w 11714818"/>
              <a:gd name="connsiteY0" fmla="*/ 0 h 13716000"/>
              <a:gd name="connsiteX1" fmla="*/ 6863451 w 11714818"/>
              <a:gd name="connsiteY1" fmla="*/ 138 h 13716000"/>
              <a:gd name="connsiteX2" fmla="*/ 6863451 w 11714818"/>
              <a:gd name="connsiteY2" fmla="*/ 0 h 13716000"/>
              <a:gd name="connsiteX3" fmla="*/ 11647487 w 11714818"/>
              <a:gd name="connsiteY3" fmla="*/ 0 h 13716000"/>
              <a:gd name="connsiteX4" fmla="*/ 11647487 w 11714818"/>
              <a:gd name="connsiteY4" fmla="*/ 1951600 h 13716000"/>
              <a:gd name="connsiteX5" fmla="*/ 11707337 w 11714818"/>
              <a:gd name="connsiteY5" fmla="*/ 2008662 h 13716000"/>
              <a:gd name="connsiteX6" fmla="*/ 11707337 w 11714818"/>
              <a:gd name="connsiteY6" fmla="*/ 11707338 h 13716000"/>
              <a:gd name="connsiteX7" fmla="*/ 11647487 w 11714818"/>
              <a:gd name="connsiteY7" fmla="*/ 11764401 h 13716000"/>
              <a:gd name="connsiteX8" fmla="*/ 11647487 w 11714818"/>
              <a:gd name="connsiteY8" fmla="*/ 13716000 h 13716000"/>
              <a:gd name="connsiteX9" fmla="*/ 6863451 w 11714818"/>
              <a:gd name="connsiteY9" fmla="*/ 13716000 h 13716000"/>
              <a:gd name="connsiteX10" fmla="*/ 6863451 w 11714818"/>
              <a:gd name="connsiteY10" fmla="*/ 13715862 h 13716000"/>
              <a:gd name="connsiteX11" fmla="*/ 6857999 w 11714818"/>
              <a:gd name="connsiteY11" fmla="*/ 13716000 h 13716000"/>
              <a:gd name="connsiteX12" fmla="*/ 0 w 11714818"/>
              <a:gd name="connsiteY12" fmla="*/ 6858000 h 13716000"/>
              <a:gd name="connsiteX13" fmla="*/ 6857999 w 11714818"/>
              <a:gd name="connsiteY13" fmla="*/ 0 h 13716000"/>
              <a:gd name="connsiteX0" fmla="*/ 6857999 w 11707337"/>
              <a:gd name="connsiteY0" fmla="*/ 0 h 13716000"/>
              <a:gd name="connsiteX1" fmla="*/ 6863451 w 11707337"/>
              <a:gd name="connsiteY1" fmla="*/ 138 h 13716000"/>
              <a:gd name="connsiteX2" fmla="*/ 6863451 w 11707337"/>
              <a:gd name="connsiteY2" fmla="*/ 0 h 13716000"/>
              <a:gd name="connsiteX3" fmla="*/ 11647487 w 11707337"/>
              <a:gd name="connsiteY3" fmla="*/ 0 h 13716000"/>
              <a:gd name="connsiteX4" fmla="*/ 11647487 w 11707337"/>
              <a:gd name="connsiteY4" fmla="*/ 1951600 h 13716000"/>
              <a:gd name="connsiteX5" fmla="*/ 11707337 w 11707337"/>
              <a:gd name="connsiteY5" fmla="*/ 11707338 h 13716000"/>
              <a:gd name="connsiteX6" fmla="*/ 11647487 w 11707337"/>
              <a:gd name="connsiteY6" fmla="*/ 11764401 h 13716000"/>
              <a:gd name="connsiteX7" fmla="*/ 11647487 w 11707337"/>
              <a:gd name="connsiteY7" fmla="*/ 13716000 h 13716000"/>
              <a:gd name="connsiteX8" fmla="*/ 6863451 w 11707337"/>
              <a:gd name="connsiteY8" fmla="*/ 13716000 h 13716000"/>
              <a:gd name="connsiteX9" fmla="*/ 6863451 w 11707337"/>
              <a:gd name="connsiteY9" fmla="*/ 13715862 h 13716000"/>
              <a:gd name="connsiteX10" fmla="*/ 6857999 w 11707337"/>
              <a:gd name="connsiteY10" fmla="*/ 13716000 h 13716000"/>
              <a:gd name="connsiteX11" fmla="*/ 0 w 11707337"/>
              <a:gd name="connsiteY11" fmla="*/ 6858000 h 13716000"/>
              <a:gd name="connsiteX12" fmla="*/ 6857999 w 11707337"/>
              <a:gd name="connsiteY12" fmla="*/ 0 h 13716000"/>
              <a:gd name="connsiteX0" fmla="*/ 6857999 w 11647487"/>
              <a:gd name="connsiteY0" fmla="*/ 0 h 13716000"/>
              <a:gd name="connsiteX1" fmla="*/ 6863451 w 11647487"/>
              <a:gd name="connsiteY1" fmla="*/ 138 h 13716000"/>
              <a:gd name="connsiteX2" fmla="*/ 6863451 w 11647487"/>
              <a:gd name="connsiteY2" fmla="*/ 0 h 13716000"/>
              <a:gd name="connsiteX3" fmla="*/ 11647487 w 11647487"/>
              <a:gd name="connsiteY3" fmla="*/ 0 h 13716000"/>
              <a:gd name="connsiteX4" fmla="*/ 11647487 w 11647487"/>
              <a:gd name="connsiteY4" fmla="*/ 1951600 h 13716000"/>
              <a:gd name="connsiteX5" fmla="*/ 11647487 w 11647487"/>
              <a:gd name="connsiteY5" fmla="*/ 11764401 h 13716000"/>
              <a:gd name="connsiteX6" fmla="*/ 11647487 w 11647487"/>
              <a:gd name="connsiteY6" fmla="*/ 13716000 h 13716000"/>
              <a:gd name="connsiteX7" fmla="*/ 6863451 w 11647487"/>
              <a:gd name="connsiteY7" fmla="*/ 13716000 h 13716000"/>
              <a:gd name="connsiteX8" fmla="*/ 6863451 w 11647487"/>
              <a:gd name="connsiteY8" fmla="*/ 13715862 h 13716000"/>
              <a:gd name="connsiteX9" fmla="*/ 6857999 w 11647487"/>
              <a:gd name="connsiteY9" fmla="*/ 13716000 h 13716000"/>
              <a:gd name="connsiteX10" fmla="*/ 0 w 11647487"/>
              <a:gd name="connsiteY10" fmla="*/ 6858000 h 13716000"/>
              <a:gd name="connsiteX11" fmla="*/ 6857999 w 11647487"/>
              <a:gd name="connsiteY11" fmla="*/ 0 h 13716000"/>
              <a:gd name="connsiteX0" fmla="*/ 6857999 w 11647487"/>
              <a:gd name="connsiteY0" fmla="*/ 0 h 13716000"/>
              <a:gd name="connsiteX1" fmla="*/ 6863451 w 11647487"/>
              <a:gd name="connsiteY1" fmla="*/ 138 h 13716000"/>
              <a:gd name="connsiteX2" fmla="*/ 6863451 w 11647487"/>
              <a:gd name="connsiteY2" fmla="*/ 0 h 13716000"/>
              <a:gd name="connsiteX3" fmla="*/ 11647487 w 11647487"/>
              <a:gd name="connsiteY3" fmla="*/ 0 h 13716000"/>
              <a:gd name="connsiteX4" fmla="*/ 11647487 w 11647487"/>
              <a:gd name="connsiteY4" fmla="*/ 1951600 h 13716000"/>
              <a:gd name="connsiteX5" fmla="*/ 11647487 w 11647487"/>
              <a:gd name="connsiteY5" fmla="*/ 13716000 h 13716000"/>
              <a:gd name="connsiteX6" fmla="*/ 6863451 w 11647487"/>
              <a:gd name="connsiteY6" fmla="*/ 13716000 h 13716000"/>
              <a:gd name="connsiteX7" fmla="*/ 6863451 w 11647487"/>
              <a:gd name="connsiteY7" fmla="*/ 13715862 h 13716000"/>
              <a:gd name="connsiteX8" fmla="*/ 6857999 w 11647487"/>
              <a:gd name="connsiteY8" fmla="*/ 13716000 h 13716000"/>
              <a:gd name="connsiteX9" fmla="*/ 0 w 11647487"/>
              <a:gd name="connsiteY9" fmla="*/ 6858000 h 13716000"/>
              <a:gd name="connsiteX10" fmla="*/ 6857999 w 11647487"/>
              <a:gd name="connsiteY10" fmla="*/ 0 h 13716000"/>
              <a:gd name="connsiteX0" fmla="*/ 6857999 w 11647487"/>
              <a:gd name="connsiteY0" fmla="*/ 0 h 13716000"/>
              <a:gd name="connsiteX1" fmla="*/ 6863451 w 11647487"/>
              <a:gd name="connsiteY1" fmla="*/ 138 h 13716000"/>
              <a:gd name="connsiteX2" fmla="*/ 6863451 w 11647487"/>
              <a:gd name="connsiteY2" fmla="*/ 0 h 13716000"/>
              <a:gd name="connsiteX3" fmla="*/ 11647487 w 11647487"/>
              <a:gd name="connsiteY3" fmla="*/ 0 h 13716000"/>
              <a:gd name="connsiteX4" fmla="*/ 11647487 w 11647487"/>
              <a:gd name="connsiteY4" fmla="*/ 13716000 h 13716000"/>
              <a:gd name="connsiteX5" fmla="*/ 6863451 w 11647487"/>
              <a:gd name="connsiteY5" fmla="*/ 13716000 h 13716000"/>
              <a:gd name="connsiteX6" fmla="*/ 6863451 w 11647487"/>
              <a:gd name="connsiteY6" fmla="*/ 13715862 h 13716000"/>
              <a:gd name="connsiteX7" fmla="*/ 6857999 w 11647487"/>
              <a:gd name="connsiteY7" fmla="*/ 13716000 h 13716000"/>
              <a:gd name="connsiteX8" fmla="*/ 0 w 11647487"/>
              <a:gd name="connsiteY8" fmla="*/ 6858000 h 13716000"/>
              <a:gd name="connsiteX9" fmla="*/ 6857999 w 11647487"/>
              <a:gd name="connsiteY9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47487" h="13716000">
                <a:moveTo>
                  <a:pt x="6857999" y="0"/>
                </a:moveTo>
                <a:lnTo>
                  <a:pt x="6863451" y="138"/>
                </a:lnTo>
                <a:lnTo>
                  <a:pt x="6863451" y="0"/>
                </a:lnTo>
                <a:lnTo>
                  <a:pt x="11647487" y="0"/>
                </a:lnTo>
                <a:lnTo>
                  <a:pt x="11647487" y="13716000"/>
                </a:lnTo>
                <a:lnTo>
                  <a:pt x="6863451" y="13716000"/>
                </a:lnTo>
                <a:lnTo>
                  <a:pt x="6863451" y="13715862"/>
                </a:lnTo>
                <a:lnTo>
                  <a:pt x="6857999" y="13716000"/>
                </a:lnTo>
                <a:cubicBezTo>
                  <a:pt x="3070431" y="13716000"/>
                  <a:pt x="0" y="10645569"/>
                  <a:pt x="0" y="6858000"/>
                </a:cubicBezTo>
                <a:cubicBezTo>
                  <a:pt x="0" y="3070431"/>
                  <a:pt x="3070431" y="0"/>
                  <a:pt x="6857999" y="0"/>
                </a:cubicBezTo>
                <a:close/>
              </a:path>
            </a:pathLst>
          </a:cu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100876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567001"/>
            <a:ext cx="10611750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8" y="4157663"/>
            <a:ext cx="10606595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Author and Date">
            <a:extLst>
              <a:ext uri="{FF2B5EF4-FFF2-40B4-BE49-F238E27FC236}">
                <a16:creationId xmlns:a16="http://schemas.microsoft.com/office/drawing/2014/main" id="{579ADE0E-B5E8-2699-8A7D-FDDA457CCD4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3" name="Bildobjekt 2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6DEFB903-922C-F51A-1A9E-1B95E86F2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7B50054-8794-042C-7911-E8300BB79D5F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rgbClr val="F1027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1649C39E-EE7F-3BC1-279D-1D2E808D308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694734" y="1025525"/>
            <a:ext cx="9658979" cy="11691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0318551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567001"/>
            <a:ext cx="10611750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8" y="4157663"/>
            <a:ext cx="10606595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Author and Date">
            <a:extLst>
              <a:ext uri="{FF2B5EF4-FFF2-40B4-BE49-F238E27FC236}">
                <a16:creationId xmlns:a16="http://schemas.microsoft.com/office/drawing/2014/main" id="{579ADE0E-B5E8-2699-8A7D-FDDA457CCD4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3" name="Bildobjekt 2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6DEFB903-922C-F51A-1A9E-1B95E86F2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7B50054-8794-042C-7911-E8300BB79D5F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rgbClr val="00B1E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Platshållare för innehåll 11">
            <a:extLst>
              <a:ext uri="{FF2B5EF4-FFF2-40B4-BE49-F238E27FC236}">
                <a16:creationId xmlns:a16="http://schemas.microsoft.com/office/drawing/2014/main" id="{269FE4CE-02C1-AAFF-CD3C-0CC15A9DC9B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694734" y="1025525"/>
            <a:ext cx="9658979" cy="11691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4735543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567001"/>
            <a:ext cx="10611750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8" y="4157663"/>
            <a:ext cx="10606595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Author and Date">
            <a:extLst>
              <a:ext uri="{FF2B5EF4-FFF2-40B4-BE49-F238E27FC236}">
                <a16:creationId xmlns:a16="http://schemas.microsoft.com/office/drawing/2014/main" id="{579ADE0E-B5E8-2699-8A7D-FDDA457CCD4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3" name="Bildobjekt 2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6DEFB903-922C-F51A-1A9E-1B95E86F2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7B50054-8794-042C-7911-E8300BB79D5F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Platshållare för innehåll 11">
            <a:extLst>
              <a:ext uri="{FF2B5EF4-FFF2-40B4-BE49-F238E27FC236}">
                <a16:creationId xmlns:a16="http://schemas.microsoft.com/office/drawing/2014/main" id="{269FE4CE-02C1-AAFF-CD3C-0CC15A9DC9B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694734" y="1025525"/>
            <a:ext cx="9658979" cy="11691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9551271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761364"/>
            <a:ext cx="10611750" cy="1110043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14600"/>
            </a:lvl1pPr>
          </a:lstStyle>
          <a:p>
            <a:r>
              <a:rPr lang="sv-SE" dirty="0"/>
              <a:t>Ibland kan det vara bra att ha en stor sidtitel som tar för sig.</a:t>
            </a:r>
            <a:endParaRPr dirty="0"/>
          </a:p>
        </p:txBody>
      </p:sp>
      <p:sp>
        <p:nvSpPr>
          <p:cNvPr id="4" name="Author and Date">
            <a:extLst>
              <a:ext uri="{FF2B5EF4-FFF2-40B4-BE49-F238E27FC236}">
                <a16:creationId xmlns:a16="http://schemas.microsoft.com/office/drawing/2014/main" id="{A06CAAD6-1953-D9EE-AA2F-E506E0391BDC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5" name="Bildobjekt 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5887CEBD-51BE-E453-0A3C-A37E2E5CC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2" name="Platshållare för innehåll 6">
            <a:extLst>
              <a:ext uri="{FF2B5EF4-FFF2-40B4-BE49-F238E27FC236}">
                <a16:creationId xmlns:a16="http://schemas.microsoft.com/office/drawing/2014/main" id="{724842FD-639C-B98F-F922-79E8751DC24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2731750" y="0"/>
            <a:ext cx="11652250" cy="13716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796644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761364"/>
            <a:ext cx="10611750" cy="1110043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14600"/>
            </a:lvl1pPr>
          </a:lstStyle>
          <a:p>
            <a:r>
              <a:rPr lang="sv-SE" dirty="0"/>
              <a:t>Ibland kan det vara bra att ha en stor sidtitel som tar för sig.</a:t>
            </a:r>
            <a:endParaRPr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EEEC1F13-E0D8-92EB-7462-64CA1500F62D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rgbClr val="F1027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Author and Date">
            <a:extLst>
              <a:ext uri="{FF2B5EF4-FFF2-40B4-BE49-F238E27FC236}">
                <a16:creationId xmlns:a16="http://schemas.microsoft.com/office/drawing/2014/main" id="{D3EFA23E-E1EB-B49C-BF87-38628DB251C6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4" name="Bildobjekt 3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D4C36C1B-1AE4-6D34-E181-8E6C9E448D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7" name="Platshållare för innehåll 11">
            <a:extLst>
              <a:ext uri="{FF2B5EF4-FFF2-40B4-BE49-F238E27FC236}">
                <a16:creationId xmlns:a16="http://schemas.microsoft.com/office/drawing/2014/main" id="{4252A833-4A36-3CDA-FEDF-8D5FB9169E3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694734" y="1025525"/>
            <a:ext cx="9658979" cy="11691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7640649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011E2C7-69C8-382A-FCD5-5D4F7996B2A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" y="0"/>
            <a:ext cx="11642035" cy="13716000"/>
          </a:xfrm>
          <a:custGeom>
            <a:avLst/>
            <a:gdLst>
              <a:gd name="connsiteX0" fmla="*/ 6858000 w 13716000"/>
              <a:gd name="connsiteY0" fmla="*/ 0 h 13716000"/>
              <a:gd name="connsiteX1" fmla="*/ 13716000 w 13716000"/>
              <a:gd name="connsiteY1" fmla="*/ 6858000 h 13716000"/>
              <a:gd name="connsiteX2" fmla="*/ 7210912 w 13716000"/>
              <a:gd name="connsiteY2" fmla="*/ 13707076 h 13716000"/>
              <a:gd name="connsiteX3" fmla="*/ 6864625 w 13716000"/>
              <a:gd name="connsiteY3" fmla="*/ 13715832 h 13716000"/>
              <a:gd name="connsiteX4" fmla="*/ 6864625 w 13716000"/>
              <a:gd name="connsiteY4" fmla="*/ 13716000 h 13716000"/>
              <a:gd name="connsiteX5" fmla="*/ 6858000 w 13716000"/>
              <a:gd name="connsiteY5" fmla="*/ 13716000 h 13716000"/>
              <a:gd name="connsiteX6" fmla="*/ 2073965 w 13716000"/>
              <a:gd name="connsiteY6" fmla="*/ 13716000 h 13716000"/>
              <a:gd name="connsiteX7" fmla="*/ 2073965 w 13716000"/>
              <a:gd name="connsiteY7" fmla="*/ 11769599 h 13716000"/>
              <a:gd name="connsiteX8" fmla="*/ 2008662 w 13716000"/>
              <a:gd name="connsiteY8" fmla="*/ 11707338 h 13716000"/>
              <a:gd name="connsiteX9" fmla="*/ 0 w 13716000"/>
              <a:gd name="connsiteY9" fmla="*/ 6858000 h 13716000"/>
              <a:gd name="connsiteX10" fmla="*/ 2008662 w 13716000"/>
              <a:gd name="connsiteY10" fmla="*/ 2008662 h 13716000"/>
              <a:gd name="connsiteX11" fmla="*/ 2073965 w 13716000"/>
              <a:gd name="connsiteY11" fmla="*/ 1946401 h 13716000"/>
              <a:gd name="connsiteX12" fmla="*/ 2073965 w 13716000"/>
              <a:gd name="connsiteY12" fmla="*/ 7938 h 13716000"/>
              <a:gd name="connsiteX13" fmla="*/ 6544065 w 13716000"/>
              <a:gd name="connsiteY13" fmla="*/ 7938 h 13716000"/>
              <a:gd name="connsiteX0" fmla="*/ 4857501 w 11715501"/>
              <a:gd name="connsiteY0" fmla="*/ 0 h 13716000"/>
              <a:gd name="connsiteX1" fmla="*/ 11715501 w 11715501"/>
              <a:gd name="connsiteY1" fmla="*/ 6858000 h 13716000"/>
              <a:gd name="connsiteX2" fmla="*/ 5210413 w 11715501"/>
              <a:gd name="connsiteY2" fmla="*/ 13707076 h 13716000"/>
              <a:gd name="connsiteX3" fmla="*/ 4864126 w 11715501"/>
              <a:gd name="connsiteY3" fmla="*/ 13715832 h 13716000"/>
              <a:gd name="connsiteX4" fmla="*/ 4864126 w 11715501"/>
              <a:gd name="connsiteY4" fmla="*/ 13716000 h 13716000"/>
              <a:gd name="connsiteX5" fmla="*/ 4857501 w 11715501"/>
              <a:gd name="connsiteY5" fmla="*/ 13716000 h 13716000"/>
              <a:gd name="connsiteX6" fmla="*/ 73466 w 11715501"/>
              <a:gd name="connsiteY6" fmla="*/ 13716000 h 13716000"/>
              <a:gd name="connsiteX7" fmla="*/ 73466 w 11715501"/>
              <a:gd name="connsiteY7" fmla="*/ 11769599 h 13716000"/>
              <a:gd name="connsiteX8" fmla="*/ 8163 w 11715501"/>
              <a:gd name="connsiteY8" fmla="*/ 11707338 h 13716000"/>
              <a:gd name="connsiteX9" fmla="*/ 8163 w 11715501"/>
              <a:gd name="connsiteY9" fmla="*/ 2008662 h 13716000"/>
              <a:gd name="connsiteX10" fmla="*/ 73466 w 11715501"/>
              <a:gd name="connsiteY10" fmla="*/ 1946401 h 13716000"/>
              <a:gd name="connsiteX11" fmla="*/ 73466 w 11715501"/>
              <a:gd name="connsiteY11" fmla="*/ 7938 h 13716000"/>
              <a:gd name="connsiteX12" fmla="*/ 4543566 w 11715501"/>
              <a:gd name="connsiteY12" fmla="*/ 7938 h 13716000"/>
              <a:gd name="connsiteX13" fmla="*/ 4857501 w 11715501"/>
              <a:gd name="connsiteY13" fmla="*/ 0 h 13716000"/>
              <a:gd name="connsiteX0" fmla="*/ 4849338 w 11707338"/>
              <a:gd name="connsiteY0" fmla="*/ 0 h 13716000"/>
              <a:gd name="connsiteX1" fmla="*/ 11707338 w 11707338"/>
              <a:gd name="connsiteY1" fmla="*/ 6858000 h 13716000"/>
              <a:gd name="connsiteX2" fmla="*/ 5202250 w 11707338"/>
              <a:gd name="connsiteY2" fmla="*/ 13707076 h 13716000"/>
              <a:gd name="connsiteX3" fmla="*/ 4855963 w 11707338"/>
              <a:gd name="connsiteY3" fmla="*/ 13715832 h 13716000"/>
              <a:gd name="connsiteX4" fmla="*/ 4855963 w 11707338"/>
              <a:gd name="connsiteY4" fmla="*/ 13716000 h 13716000"/>
              <a:gd name="connsiteX5" fmla="*/ 4849338 w 11707338"/>
              <a:gd name="connsiteY5" fmla="*/ 13716000 h 13716000"/>
              <a:gd name="connsiteX6" fmla="*/ 65303 w 11707338"/>
              <a:gd name="connsiteY6" fmla="*/ 13716000 h 13716000"/>
              <a:gd name="connsiteX7" fmla="*/ 65303 w 11707338"/>
              <a:gd name="connsiteY7" fmla="*/ 11769599 h 13716000"/>
              <a:gd name="connsiteX8" fmla="*/ 0 w 11707338"/>
              <a:gd name="connsiteY8" fmla="*/ 11707338 h 13716000"/>
              <a:gd name="connsiteX9" fmla="*/ 65303 w 11707338"/>
              <a:gd name="connsiteY9" fmla="*/ 1946401 h 13716000"/>
              <a:gd name="connsiteX10" fmla="*/ 65303 w 11707338"/>
              <a:gd name="connsiteY10" fmla="*/ 7938 h 13716000"/>
              <a:gd name="connsiteX11" fmla="*/ 4535403 w 11707338"/>
              <a:gd name="connsiteY11" fmla="*/ 7938 h 13716000"/>
              <a:gd name="connsiteX12" fmla="*/ 4849338 w 11707338"/>
              <a:gd name="connsiteY12" fmla="*/ 0 h 13716000"/>
              <a:gd name="connsiteX0" fmla="*/ 4784035 w 11642035"/>
              <a:gd name="connsiteY0" fmla="*/ 0 h 13716000"/>
              <a:gd name="connsiteX1" fmla="*/ 11642035 w 11642035"/>
              <a:gd name="connsiteY1" fmla="*/ 6858000 h 13716000"/>
              <a:gd name="connsiteX2" fmla="*/ 5136947 w 11642035"/>
              <a:gd name="connsiteY2" fmla="*/ 13707076 h 13716000"/>
              <a:gd name="connsiteX3" fmla="*/ 4790660 w 11642035"/>
              <a:gd name="connsiteY3" fmla="*/ 13715832 h 13716000"/>
              <a:gd name="connsiteX4" fmla="*/ 4790660 w 11642035"/>
              <a:gd name="connsiteY4" fmla="*/ 13716000 h 13716000"/>
              <a:gd name="connsiteX5" fmla="*/ 4784035 w 11642035"/>
              <a:gd name="connsiteY5" fmla="*/ 13716000 h 13716000"/>
              <a:gd name="connsiteX6" fmla="*/ 0 w 11642035"/>
              <a:gd name="connsiteY6" fmla="*/ 13716000 h 13716000"/>
              <a:gd name="connsiteX7" fmla="*/ 0 w 11642035"/>
              <a:gd name="connsiteY7" fmla="*/ 11769599 h 13716000"/>
              <a:gd name="connsiteX8" fmla="*/ 0 w 11642035"/>
              <a:gd name="connsiteY8" fmla="*/ 1946401 h 13716000"/>
              <a:gd name="connsiteX9" fmla="*/ 0 w 11642035"/>
              <a:gd name="connsiteY9" fmla="*/ 7938 h 13716000"/>
              <a:gd name="connsiteX10" fmla="*/ 4470100 w 11642035"/>
              <a:gd name="connsiteY10" fmla="*/ 7938 h 13716000"/>
              <a:gd name="connsiteX11" fmla="*/ 4784035 w 11642035"/>
              <a:gd name="connsiteY11" fmla="*/ 0 h 13716000"/>
              <a:gd name="connsiteX0" fmla="*/ 4784035 w 11642035"/>
              <a:gd name="connsiteY0" fmla="*/ 0 h 13716000"/>
              <a:gd name="connsiteX1" fmla="*/ 11642035 w 11642035"/>
              <a:gd name="connsiteY1" fmla="*/ 6858000 h 13716000"/>
              <a:gd name="connsiteX2" fmla="*/ 5136947 w 11642035"/>
              <a:gd name="connsiteY2" fmla="*/ 13707076 h 13716000"/>
              <a:gd name="connsiteX3" fmla="*/ 4790660 w 11642035"/>
              <a:gd name="connsiteY3" fmla="*/ 13715832 h 13716000"/>
              <a:gd name="connsiteX4" fmla="*/ 4790660 w 11642035"/>
              <a:gd name="connsiteY4" fmla="*/ 13716000 h 13716000"/>
              <a:gd name="connsiteX5" fmla="*/ 4784035 w 11642035"/>
              <a:gd name="connsiteY5" fmla="*/ 13716000 h 13716000"/>
              <a:gd name="connsiteX6" fmla="*/ 0 w 11642035"/>
              <a:gd name="connsiteY6" fmla="*/ 13716000 h 13716000"/>
              <a:gd name="connsiteX7" fmla="*/ 0 w 11642035"/>
              <a:gd name="connsiteY7" fmla="*/ 1946401 h 13716000"/>
              <a:gd name="connsiteX8" fmla="*/ 0 w 11642035"/>
              <a:gd name="connsiteY8" fmla="*/ 7938 h 13716000"/>
              <a:gd name="connsiteX9" fmla="*/ 4470100 w 11642035"/>
              <a:gd name="connsiteY9" fmla="*/ 7938 h 13716000"/>
              <a:gd name="connsiteX10" fmla="*/ 4784035 w 11642035"/>
              <a:gd name="connsiteY10" fmla="*/ 0 h 13716000"/>
              <a:gd name="connsiteX0" fmla="*/ 4784035 w 11642035"/>
              <a:gd name="connsiteY0" fmla="*/ 0 h 13716000"/>
              <a:gd name="connsiteX1" fmla="*/ 11642035 w 11642035"/>
              <a:gd name="connsiteY1" fmla="*/ 6858000 h 13716000"/>
              <a:gd name="connsiteX2" fmla="*/ 5136947 w 11642035"/>
              <a:gd name="connsiteY2" fmla="*/ 13707076 h 13716000"/>
              <a:gd name="connsiteX3" fmla="*/ 4790660 w 11642035"/>
              <a:gd name="connsiteY3" fmla="*/ 13715832 h 13716000"/>
              <a:gd name="connsiteX4" fmla="*/ 4790660 w 11642035"/>
              <a:gd name="connsiteY4" fmla="*/ 13716000 h 13716000"/>
              <a:gd name="connsiteX5" fmla="*/ 4784035 w 11642035"/>
              <a:gd name="connsiteY5" fmla="*/ 13716000 h 13716000"/>
              <a:gd name="connsiteX6" fmla="*/ 0 w 11642035"/>
              <a:gd name="connsiteY6" fmla="*/ 13716000 h 13716000"/>
              <a:gd name="connsiteX7" fmla="*/ 0 w 11642035"/>
              <a:gd name="connsiteY7" fmla="*/ 7938 h 13716000"/>
              <a:gd name="connsiteX8" fmla="*/ 4470100 w 11642035"/>
              <a:gd name="connsiteY8" fmla="*/ 7938 h 13716000"/>
              <a:gd name="connsiteX9" fmla="*/ 4784035 w 11642035"/>
              <a:gd name="connsiteY9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42035" h="13716000">
                <a:moveTo>
                  <a:pt x="4784035" y="0"/>
                </a:moveTo>
                <a:cubicBezTo>
                  <a:pt x="8571604" y="0"/>
                  <a:pt x="11642035" y="3070431"/>
                  <a:pt x="11642035" y="6858000"/>
                </a:cubicBezTo>
                <a:cubicBezTo>
                  <a:pt x="11642035" y="10527207"/>
                  <a:pt x="8760507" y="13523398"/>
                  <a:pt x="5136947" y="13707076"/>
                </a:cubicBezTo>
                <a:lnTo>
                  <a:pt x="4790660" y="13715832"/>
                </a:lnTo>
                <a:lnTo>
                  <a:pt x="4790660" y="13716000"/>
                </a:lnTo>
                <a:lnTo>
                  <a:pt x="4784035" y="13716000"/>
                </a:lnTo>
                <a:lnTo>
                  <a:pt x="0" y="13716000"/>
                </a:lnTo>
                <a:lnTo>
                  <a:pt x="0" y="7938"/>
                </a:lnTo>
                <a:lnTo>
                  <a:pt x="4470100" y="7938"/>
                </a:lnTo>
                <a:lnTo>
                  <a:pt x="4784035" y="0"/>
                </a:lnTo>
                <a:close/>
              </a:path>
            </a:pathLst>
          </a:cu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sv-SE" dirty="0"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" name="Bildobjekt 1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051D6A7-D589-46F1-29EB-C18758D71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809" y="12716625"/>
            <a:ext cx="768720" cy="262775"/>
          </a:xfrm>
          <a:prstGeom prst="rect">
            <a:avLst/>
          </a:prstGeom>
        </p:spPr>
      </p:pic>
      <p:sp>
        <p:nvSpPr>
          <p:cNvPr id="16" name="Presentation Title">
            <a:extLst>
              <a:ext uri="{FF2B5EF4-FFF2-40B4-BE49-F238E27FC236}">
                <a16:creationId xmlns:a16="http://schemas.microsoft.com/office/drawing/2014/main" id="{AAA57FA5-BF9A-FE00-2EEA-6BFBAC725AD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2741964" y="2574991"/>
            <a:ext cx="10611747" cy="46482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000" spc="-232"/>
            </a:lvl1pPr>
          </a:lstStyle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67BE2509-93B3-E81F-E97C-C6658F2C0808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36810" y="7605962"/>
            <a:ext cx="10611745" cy="1905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0">
                <a:solidFill>
                  <a:srgbClr val="00B1EB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rPr dirty="0"/>
              <a:t>Presentation </a:t>
            </a:r>
            <a:r>
              <a:rPr dirty="0" err="1"/>
              <a:t>Subti</a:t>
            </a:r>
            <a:r>
              <a:rPr lang="sv-SE" dirty="0" err="1"/>
              <a:t>tel</a:t>
            </a:r>
            <a:endParaRPr dirty="0"/>
          </a:p>
        </p:txBody>
      </p:sp>
      <p:sp>
        <p:nvSpPr>
          <p:cNvPr id="18" name="Author and Date">
            <a:extLst>
              <a:ext uri="{FF2B5EF4-FFF2-40B4-BE49-F238E27FC236}">
                <a16:creationId xmlns:a16="http://schemas.microsoft.com/office/drawing/2014/main" id="{D1900117-7845-42D9-7B22-864661AFBB0C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699699" y="11213688"/>
            <a:ext cx="10611747" cy="636979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Författare och datum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61345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761364"/>
            <a:ext cx="10611750" cy="1110043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14600"/>
            </a:lvl1pPr>
          </a:lstStyle>
          <a:p>
            <a:r>
              <a:rPr lang="sv-SE" dirty="0"/>
              <a:t>Ibland kan det vara bra att ha en stor sidtitel som tar för sig.</a:t>
            </a:r>
            <a:endParaRPr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EEEC1F13-E0D8-92EB-7462-64CA1500F62D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rgbClr val="00B1E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Author and Date">
            <a:extLst>
              <a:ext uri="{FF2B5EF4-FFF2-40B4-BE49-F238E27FC236}">
                <a16:creationId xmlns:a16="http://schemas.microsoft.com/office/drawing/2014/main" id="{D3EFA23E-E1EB-B49C-BF87-38628DB251C6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4" name="Bildobjekt 3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D4C36C1B-1AE4-6D34-E181-8E6C9E448D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5" name="Platshållare för innehåll 11">
            <a:extLst>
              <a:ext uri="{FF2B5EF4-FFF2-40B4-BE49-F238E27FC236}">
                <a16:creationId xmlns:a16="http://schemas.microsoft.com/office/drawing/2014/main" id="{8AF549DA-D891-58C7-9E0C-49C18371B34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694734" y="1025525"/>
            <a:ext cx="9658979" cy="11691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889921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761364"/>
            <a:ext cx="10611750" cy="1110043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14600"/>
            </a:lvl1pPr>
          </a:lstStyle>
          <a:p>
            <a:r>
              <a:rPr lang="sv-SE" dirty="0"/>
              <a:t>Ibland kan det vara bra att ha en stor sidtitel som tar för sig.</a:t>
            </a:r>
            <a:endParaRPr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EEEC1F13-E0D8-92EB-7462-64CA1500F62D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Author and Date">
            <a:extLst>
              <a:ext uri="{FF2B5EF4-FFF2-40B4-BE49-F238E27FC236}">
                <a16:creationId xmlns:a16="http://schemas.microsoft.com/office/drawing/2014/main" id="{D3EFA23E-E1EB-B49C-BF87-38628DB251C6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4" name="Bildobjekt 3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D4C36C1B-1AE4-6D34-E181-8E6C9E448D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7" name="Platshållare för innehåll 11">
            <a:extLst>
              <a:ext uri="{FF2B5EF4-FFF2-40B4-BE49-F238E27FC236}">
                <a16:creationId xmlns:a16="http://schemas.microsoft.com/office/drawing/2014/main" id="{4252A833-4A36-3CDA-FEDF-8D5FB9169E3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694734" y="1025525"/>
            <a:ext cx="9658979" cy="11691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3021616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9" y="736600"/>
            <a:ext cx="6185530" cy="259066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8000"/>
            </a:lvl1pPr>
          </a:lstStyle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0289" y="4157663"/>
            <a:ext cx="6185530" cy="77041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 </a:t>
            </a:r>
            <a:r>
              <a:rPr lang="sv-SE" dirty="0" err="1"/>
              <a:t>velit</a:t>
            </a:r>
            <a:r>
              <a:rPr lang="sv-SE" dirty="0"/>
              <a:t> esse </a:t>
            </a:r>
            <a:r>
              <a:rPr lang="sv-SE" dirty="0" err="1"/>
              <a:t>cillum</a:t>
            </a:r>
            <a:r>
              <a:rPr lang="sv-SE" dirty="0"/>
              <a:t> </a:t>
            </a:r>
            <a:r>
              <a:rPr lang="sv-SE" dirty="0" err="1"/>
              <a:t>dolore</a:t>
            </a:r>
            <a:r>
              <a:rPr lang="sv-SE" dirty="0"/>
              <a:t> eu </a:t>
            </a:r>
            <a:r>
              <a:rPr lang="sv-SE" dirty="0" err="1"/>
              <a:t>fugiat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 pariatur. </a:t>
            </a:r>
            <a:r>
              <a:rPr lang="sv-SE" dirty="0" err="1"/>
              <a:t>Excepteur</a:t>
            </a:r>
            <a:r>
              <a:rPr lang="sv-SE" dirty="0"/>
              <a:t> sint </a:t>
            </a:r>
            <a:r>
              <a:rPr lang="sv-SE" dirty="0" err="1"/>
              <a:t>occaecat</a:t>
            </a:r>
            <a:r>
              <a:rPr lang="sv-SE" dirty="0"/>
              <a:t> </a:t>
            </a:r>
            <a:r>
              <a:rPr lang="sv-SE" dirty="0" err="1"/>
              <a:t>cupidatat</a:t>
            </a:r>
            <a:r>
              <a:rPr lang="sv-SE" dirty="0"/>
              <a:t> non </a:t>
            </a:r>
            <a:r>
              <a:rPr lang="sv-SE" dirty="0" err="1"/>
              <a:t>proident</a:t>
            </a:r>
            <a:r>
              <a:rPr lang="sv-SE" dirty="0"/>
              <a:t>, sunt in culpa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officia</a:t>
            </a:r>
            <a:r>
              <a:rPr lang="sv-SE" dirty="0"/>
              <a:t> </a:t>
            </a:r>
            <a:r>
              <a:rPr lang="sv-SE" dirty="0" err="1"/>
              <a:t>deserunt</a:t>
            </a:r>
            <a:r>
              <a:rPr lang="sv-SE" dirty="0"/>
              <a:t> </a:t>
            </a:r>
            <a:r>
              <a:rPr lang="sv-SE" dirty="0" err="1"/>
              <a:t>mollit</a:t>
            </a:r>
            <a:r>
              <a:rPr lang="sv-SE" dirty="0"/>
              <a:t> </a:t>
            </a:r>
            <a:r>
              <a:rPr lang="sv-SE" dirty="0" err="1"/>
              <a:t>anim</a:t>
            </a:r>
            <a:r>
              <a:rPr lang="sv-SE" dirty="0"/>
              <a:t> id est </a:t>
            </a:r>
            <a:r>
              <a:rPr lang="sv-SE" dirty="0" err="1"/>
              <a:t>laborum</a:t>
            </a:r>
            <a:r>
              <a:rPr lang="sv-SE" dirty="0"/>
              <a:t>.</a:t>
            </a:r>
          </a:p>
        </p:txBody>
      </p:sp>
      <p:sp>
        <p:nvSpPr>
          <p:cNvPr id="2" name="Author and Date">
            <a:extLst>
              <a:ext uri="{FF2B5EF4-FFF2-40B4-BE49-F238E27FC236}">
                <a16:creationId xmlns:a16="http://schemas.microsoft.com/office/drawing/2014/main" id="{579ADE0E-B5E8-2699-8A7D-FDDA457CCD4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3" name="Bildobjekt 2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6DEFB903-922C-F51A-1A9E-1B95E86F2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B21E8F13-CF07-64D2-C71A-F7AB5680DEE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9750" y="0"/>
            <a:ext cx="8094663" cy="13716000"/>
          </a:xfrm>
        </p:spPr>
        <p:txBody>
          <a:bodyPr/>
          <a:lstStyle/>
          <a:p>
            <a:endParaRPr lang="sv-SE"/>
          </a:p>
        </p:txBody>
      </p:sp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581FAC02-6900-616C-5D12-79AEC99B01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171437" y="9819861"/>
            <a:ext cx="6185530" cy="2041939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</a:p>
        </p:txBody>
      </p:sp>
      <p:sp>
        <p:nvSpPr>
          <p:cNvPr id="18" name="Platshållare för innehåll 17">
            <a:extLst>
              <a:ext uri="{FF2B5EF4-FFF2-40B4-BE49-F238E27FC236}">
                <a16:creationId xmlns:a16="http://schemas.microsoft.com/office/drawing/2014/main" id="{EAF4A950-098B-A705-9935-A56BB195292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7171988" y="1025525"/>
            <a:ext cx="6181725" cy="82184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436181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5140" userDrawn="1">
          <p15:clr>
            <a:srgbClr val="FBAE40"/>
          </p15:clr>
        </p15:guide>
        <p15:guide id="3" pos="10243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567001"/>
            <a:ext cx="10611750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8" y="4157663"/>
            <a:ext cx="10606595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Author and Date">
            <a:extLst>
              <a:ext uri="{FF2B5EF4-FFF2-40B4-BE49-F238E27FC236}">
                <a16:creationId xmlns:a16="http://schemas.microsoft.com/office/drawing/2014/main" id="{579ADE0E-B5E8-2699-8A7D-FDDA457CCD4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3" name="Bildobjekt 2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6DEFB903-922C-F51A-1A9E-1B95E86F2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64FBAD84-D871-05EF-EDCB-7308CAB5D1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741963" y="1025525"/>
            <a:ext cx="3106117" cy="3106117"/>
          </a:xfrm>
          <a:prstGeom prst="ellipse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2E6AAD78-2777-46BF-8A8A-51EEF334A9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617950" y="1503397"/>
            <a:ext cx="6735763" cy="2150371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.</a:t>
            </a:r>
          </a:p>
        </p:txBody>
      </p:sp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916FFD26-C665-21F2-C6AC-744B6291B9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2741963" y="4890603"/>
            <a:ext cx="3106117" cy="3106117"/>
          </a:xfrm>
          <a:prstGeom prst="ellipse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7D0FE200-1E08-0F33-3A16-B618E73ECF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617950" y="5368475"/>
            <a:ext cx="6735763" cy="2150371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.</a:t>
            </a:r>
          </a:p>
        </p:txBody>
      </p:sp>
      <p:sp>
        <p:nvSpPr>
          <p:cNvPr id="13" name="Platshållare för bild 4">
            <a:extLst>
              <a:ext uri="{FF2B5EF4-FFF2-40B4-BE49-F238E27FC236}">
                <a16:creationId xmlns:a16="http://schemas.microsoft.com/office/drawing/2014/main" id="{22E917A9-1C2B-D4BB-5E1E-3BE2F75800C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2741963" y="8755683"/>
            <a:ext cx="3106117" cy="3106117"/>
          </a:xfrm>
          <a:prstGeom prst="ellipse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B58B4BE5-6348-3BBB-1976-66C72FB1BF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617950" y="9233555"/>
            <a:ext cx="6735763" cy="2150371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340667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0289" y="5426765"/>
            <a:ext cx="4873554" cy="6435035"/>
          </a:xfrm>
          <a:solidFill>
            <a:schemeClr val="bg2"/>
          </a:solidFill>
        </p:spPr>
        <p:txBody>
          <a:bodyPr lIns="540000" tIns="1800000" rIns="540000" bIns="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 </a:t>
            </a:r>
            <a:r>
              <a:rPr lang="sv-SE" dirty="0" err="1"/>
              <a:t>velit</a:t>
            </a:r>
            <a:r>
              <a:rPr lang="sv-SE" dirty="0"/>
              <a:t> esse </a:t>
            </a:r>
            <a:r>
              <a:rPr lang="sv-SE" dirty="0" err="1"/>
              <a:t>cillum</a:t>
            </a:r>
            <a:r>
              <a:rPr lang="sv-SE" dirty="0"/>
              <a:t> </a:t>
            </a:r>
            <a:r>
              <a:rPr lang="sv-SE" dirty="0" err="1"/>
              <a:t>dolore</a:t>
            </a:r>
            <a:r>
              <a:rPr lang="sv-SE" dirty="0"/>
              <a:t> eu </a:t>
            </a:r>
            <a:r>
              <a:rPr lang="sv-SE" dirty="0" err="1"/>
              <a:t>fugiat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.</a:t>
            </a:r>
          </a:p>
        </p:txBody>
      </p:sp>
      <p:sp>
        <p:nvSpPr>
          <p:cNvPr id="2" name="Author and Date">
            <a:extLst>
              <a:ext uri="{FF2B5EF4-FFF2-40B4-BE49-F238E27FC236}">
                <a16:creationId xmlns:a16="http://schemas.microsoft.com/office/drawing/2014/main" id="{579ADE0E-B5E8-2699-8A7D-FDDA457CCD4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3" name="Bildobjekt 2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6DEFB903-922C-F51A-1A9E-1B95E86F2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4" name="Slide Title">
            <a:extLst>
              <a:ext uri="{FF2B5EF4-FFF2-40B4-BE49-F238E27FC236}">
                <a16:creationId xmlns:a16="http://schemas.microsoft.com/office/drawing/2014/main" id="{1B8C0063-4B8F-1BDC-7BD7-F0860F42697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7" y="1186431"/>
            <a:ext cx="22323425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/>
            </a:lvl1pPr>
          </a:lstStyle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4F7EEFCF-6374-EBAB-072E-D86B1D6CF9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07315" y="4366435"/>
            <a:ext cx="2119501" cy="2120660"/>
          </a:xfrm>
          <a:prstGeom prst="ellipse">
            <a:avLst/>
          </a:prstGeom>
          <a:solidFill>
            <a:schemeClr val="tx1"/>
          </a:solidFill>
          <a:ln w="98425">
            <a:solidFill>
              <a:schemeClr val="bg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accent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1</a:t>
            </a:r>
          </a:p>
        </p:txBody>
      </p:sp>
      <p:sp>
        <p:nvSpPr>
          <p:cNvPr id="17" name="Platshållare för text 7">
            <a:extLst>
              <a:ext uri="{FF2B5EF4-FFF2-40B4-BE49-F238E27FC236}">
                <a16:creationId xmlns:a16="http://schemas.microsoft.com/office/drawing/2014/main" id="{7E798BC9-9482-019C-086B-4FF825141C9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23957" y="5426765"/>
            <a:ext cx="4873554" cy="6435035"/>
          </a:xfrm>
          <a:solidFill>
            <a:schemeClr val="bg2"/>
          </a:solidFill>
        </p:spPr>
        <p:txBody>
          <a:bodyPr lIns="540000" tIns="1800000" rIns="540000" bIns="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 </a:t>
            </a:r>
            <a:r>
              <a:rPr lang="sv-SE" dirty="0" err="1"/>
              <a:t>velit</a:t>
            </a:r>
            <a:r>
              <a:rPr lang="sv-SE" dirty="0"/>
              <a:t> esse </a:t>
            </a:r>
            <a:r>
              <a:rPr lang="sv-SE" dirty="0" err="1"/>
              <a:t>cillum</a:t>
            </a:r>
            <a:r>
              <a:rPr lang="sv-SE" dirty="0"/>
              <a:t> </a:t>
            </a:r>
            <a:r>
              <a:rPr lang="sv-SE" dirty="0" err="1"/>
              <a:t>dolore</a:t>
            </a:r>
            <a:r>
              <a:rPr lang="sv-SE" dirty="0"/>
              <a:t> eu </a:t>
            </a:r>
            <a:r>
              <a:rPr lang="sv-SE" dirty="0" err="1"/>
              <a:t>fugiat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.</a:t>
            </a:r>
          </a:p>
        </p:txBody>
      </p:sp>
      <p:sp>
        <p:nvSpPr>
          <p:cNvPr id="19" name="Platshållare för text 6">
            <a:extLst>
              <a:ext uri="{FF2B5EF4-FFF2-40B4-BE49-F238E27FC236}">
                <a16:creationId xmlns:a16="http://schemas.microsoft.com/office/drawing/2014/main" id="{72A63D59-1094-3935-1374-99F9A130E6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00983" y="4366435"/>
            <a:ext cx="2119501" cy="2120660"/>
          </a:xfrm>
          <a:prstGeom prst="ellipse">
            <a:avLst/>
          </a:prstGeom>
          <a:solidFill>
            <a:schemeClr val="tx1"/>
          </a:solidFill>
          <a:ln w="98425">
            <a:solidFill>
              <a:schemeClr val="bg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accent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2</a:t>
            </a:r>
          </a:p>
        </p:txBody>
      </p:sp>
      <p:sp>
        <p:nvSpPr>
          <p:cNvPr id="20" name="Platshållare för text 7">
            <a:extLst>
              <a:ext uri="{FF2B5EF4-FFF2-40B4-BE49-F238E27FC236}">
                <a16:creationId xmlns:a16="http://schemas.microsoft.com/office/drawing/2014/main" id="{71B1DB81-1DB0-2D95-EF72-D466EB7D88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627632" y="5426765"/>
            <a:ext cx="4873554" cy="6435035"/>
          </a:xfrm>
          <a:solidFill>
            <a:schemeClr val="bg2"/>
          </a:solidFill>
        </p:spPr>
        <p:txBody>
          <a:bodyPr lIns="540000" tIns="1800000" rIns="540000" bIns="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 </a:t>
            </a:r>
            <a:r>
              <a:rPr lang="sv-SE" dirty="0" err="1"/>
              <a:t>velit</a:t>
            </a:r>
            <a:r>
              <a:rPr lang="sv-SE" dirty="0"/>
              <a:t> esse </a:t>
            </a:r>
            <a:r>
              <a:rPr lang="sv-SE" dirty="0" err="1"/>
              <a:t>cillum</a:t>
            </a:r>
            <a:r>
              <a:rPr lang="sv-SE" dirty="0"/>
              <a:t> </a:t>
            </a:r>
            <a:r>
              <a:rPr lang="sv-SE" dirty="0" err="1"/>
              <a:t>dolore</a:t>
            </a:r>
            <a:r>
              <a:rPr lang="sv-SE" dirty="0"/>
              <a:t> eu </a:t>
            </a:r>
            <a:r>
              <a:rPr lang="sv-SE" dirty="0" err="1"/>
              <a:t>fugiat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.</a:t>
            </a:r>
          </a:p>
        </p:txBody>
      </p:sp>
      <p:sp>
        <p:nvSpPr>
          <p:cNvPr id="21" name="Platshållare för text 6">
            <a:extLst>
              <a:ext uri="{FF2B5EF4-FFF2-40B4-BE49-F238E27FC236}">
                <a16:creationId xmlns:a16="http://schemas.microsoft.com/office/drawing/2014/main" id="{0B31623C-6F04-DE45-CA31-8D9A31B303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004658" y="4366435"/>
            <a:ext cx="2119501" cy="2120660"/>
          </a:xfrm>
          <a:prstGeom prst="ellipse">
            <a:avLst/>
          </a:prstGeom>
          <a:solidFill>
            <a:schemeClr val="tx1"/>
          </a:solidFill>
          <a:ln w="98425">
            <a:solidFill>
              <a:schemeClr val="bg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accent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3</a:t>
            </a:r>
          </a:p>
        </p:txBody>
      </p:sp>
      <p:sp>
        <p:nvSpPr>
          <p:cNvPr id="22" name="Platshållare för text 7">
            <a:extLst>
              <a:ext uri="{FF2B5EF4-FFF2-40B4-BE49-F238E27FC236}">
                <a16:creationId xmlns:a16="http://schemas.microsoft.com/office/drawing/2014/main" id="{ED876420-8022-570B-B055-BD332C3EA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480158" y="5426765"/>
            <a:ext cx="4873554" cy="6435035"/>
          </a:xfrm>
          <a:solidFill>
            <a:schemeClr val="bg2"/>
          </a:solidFill>
        </p:spPr>
        <p:txBody>
          <a:bodyPr lIns="540000" tIns="1800000" rIns="540000" bIns="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 </a:t>
            </a:r>
            <a:r>
              <a:rPr lang="sv-SE" dirty="0" err="1"/>
              <a:t>velit</a:t>
            </a:r>
            <a:r>
              <a:rPr lang="sv-SE" dirty="0"/>
              <a:t> esse </a:t>
            </a:r>
            <a:r>
              <a:rPr lang="sv-SE" dirty="0" err="1"/>
              <a:t>cillum</a:t>
            </a:r>
            <a:r>
              <a:rPr lang="sv-SE" dirty="0"/>
              <a:t> </a:t>
            </a:r>
            <a:r>
              <a:rPr lang="sv-SE" dirty="0" err="1"/>
              <a:t>dolore</a:t>
            </a:r>
            <a:r>
              <a:rPr lang="sv-SE" dirty="0"/>
              <a:t> eu </a:t>
            </a:r>
            <a:r>
              <a:rPr lang="sv-SE" dirty="0" err="1"/>
              <a:t>fugiat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.</a:t>
            </a:r>
          </a:p>
        </p:txBody>
      </p:sp>
      <p:sp>
        <p:nvSpPr>
          <p:cNvPr id="23" name="Platshållare för text 6">
            <a:extLst>
              <a:ext uri="{FF2B5EF4-FFF2-40B4-BE49-F238E27FC236}">
                <a16:creationId xmlns:a16="http://schemas.microsoft.com/office/drawing/2014/main" id="{41B9D390-09AC-9481-60AA-D4DEAA5546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857184" y="4366435"/>
            <a:ext cx="2119501" cy="2120660"/>
          </a:xfrm>
          <a:prstGeom prst="ellipse">
            <a:avLst/>
          </a:prstGeom>
          <a:solidFill>
            <a:schemeClr val="tx1"/>
          </a:solidFill>
          <a:ln w="98425">
            <a:solidFill>
              <a:schemeClr val="bg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accent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417511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5140" userDrawn="1">
          <p15:clr>
            <a:srgbClr val="FBAE40"/>
          </p15:clr>
        </p15:guide>
        <p15:guide id="3" pos="10243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hor and Date">
            <a:extLst>
              <a:ext uri="{FF2B5EF4-FFF2-40B4-BE49-F238E27FC236}">
                <a16:creationId xmlns:a16="http://schemas.microsoft.com/office/drawing/2014/main" id="{579ADE0E-B5E8-2699-8A7D-FDDA457CCD4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3" name="Bildobjekt 2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6DEFB903-922C-F51A-1A9E-1B95E86F2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4" name="Slide Title">
            <a:extLst>
              <a:ext uri="{FF2B5EF4-FFF2-40B4-BE49-F238E27FC236}">
                <a16:creationId xmlns:a16="http://schemas.microsoft.com/office/drawing/2014/main" id="{1B8C0063-4B8F-1BDC-7BD7-F0860F42697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567001"/>
            <a:ext cx="19265416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sv-SE" dirty="0"/>
              <a:t>Sidtitel på en 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11" name="Platshållare för SmartArt 10">
            <a:extLst>
              <a:ext uri="{FF2B5EF4-FFF2-40B4-BE49-F238E27FC236}">
                <a16:creationId xmlns:a16="http://schemas.microsoft.com/office/drawing/2014/main" id="{93643011-EBB7-E533-CAAB-CEA7C2381CFB}"/>
              </a:ext>
            </a:extLst>
          </p:cNvPr>
          <p:cNvSpPr>
            <a:spLocks noGrp="1"/>
          </p:cNvSpPr>
          <p:nvPr>
            <p:ph type="dgm" sz="quarter" idx="26"/>
          </p:nvPr>
        </p:nvSpPr>
        <p:spPr>
          <a:xfrm>
            <a:off x="9090305" y="8620950"/>
            <a:ext cx="2803525" cy="2803525"/>
          </a:xfrm>
          <a:prstGeom prst="teardrop">
            <a:avLst/>
          </a:prstGeom>
          <a:solidFill>
            <a:srgbClr val="00B1EB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sv-SE" dirty="0"/>
          </a:p>
        </p:txBody>
      </p:sp>
      <p:sp>
        <p:nvSpPr>
          <p:cNvPr id="12" name="Platshållare för SmartArt 10">
            <a:extLst>
              <a:ext uri="{FF2B5EF4-FFF2-40B4-BE49-F238E27FC236}">
                <a16:creationId xmlns:a16="http://schemas.microsoft.com/office/drawing/2014/main" id="{DF7A563E-DB55-8294-561A-8D4ADEA36A43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 rot="5400000">
            <a:off x="9090303" y="5260837"/>
            <a:ext cx="2803525" cy="2803525"/>
          </a:xfrm>
          <a:prstGeom prst="teardrop">
            <a:avLst/>
          </a:prstGeom>
          <a:solidFill>
            <a:srgbClr val="00B1EB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sv-SE" dirty="0"/>
          </a:p>
        </p:txBody>
      </p:sp>
      <p:sp>
        <p:nvSpPr>
          <p:cNvPr id="13" name="Platshållare för SmartArt 10">
            <a:extLst>
              <a:ext uri="{FF2B5EF4-FFF2-40B4-BE49-F238E27FC236}">
                <a16:creationId xmlns:a16="http://schemas.microsoft.com/office/drawing/2014/main" id="{43A60878-D521-4F76-3439-EC7E01F044CE}"/>
              </a:ext>
            </a:extLst>
          </p:cNvPr>
          <p:cNvSpPr>
            <a:spLocks noGrp="1"/>
          </p:cNvSpPr>
          <p:nvPr>
            <p:ph type="dgm" sz="quarter" idx="28"/>
          </p:nvPr>
        </p:nvSpPr>
        <p:spPr>
          <a:xfrm rot="10800000">
            <a:off x="12450414" y="5260839"/>
            <a:ext cx="2803525" cy="2803525"/>
          </a:xfrm>
          <a:prstGeom prst="teardrop">
            <a:avLst/>
          </a:prstGeom>
          <a:solidFill>
            <a:srgbClr val="00B1EB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sv-SE" dirty="0"/>
          </a:p>
        </p:txBody>
      </p:sp>
      <p:sp>
        <p:nvSpPr>
          <p:cNvPr id="14" name="Platshållare för SmartArt 10">
            <a:extLst>
              <a:ext uri="{FF2B5EF4-FFF2-40B4-BE49-F238E27FC236}">
                <a16:creationId xmlns:a16="http://schemas.microsoft.com/office/drawing/2014/main" id="{97675488-FDEC-D071-565E-84595EF5BD4A}"/>
              </a:ext>
            </a:extLst>
          </p:cNvPr>
          <p:cNvSpPr>
            <a:spLocks noGrp="1"/>
          </p:cNvSpPr>
          <p:nvPr>
            <p:ph type="dgm" sz="quarter" idx="29"/>
          </p:nvPr>
        </p:nvSpPr>
        <p:spPr>
          <a:xfrm rot="16200000">
            <a:off x="12450414" y="8620950"/>
            <a:ext cx="2803525" cy="2803525"/>
          </a:xfrm>
          <a:prstGeom prst="teardrop">
            <a:avLst/>
          </a:prstGeom>
          <a:solidFill>
            <a:srgbClr val="00B1EB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sv-SE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AFF583E2-9AED-B3A3-0D33-4E0968991F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26367" y="5260837"/>
            <a:ext cx="5794237" cy="536575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8" name="Platshållare för text 15">
            <a:extLst>
              <a:ext uri="{FF2B5EF4-FFF2-40B4-BE49-F238E27FC236}">
                <a16:creationId xmlns:a16="http://schemas.microsoft.com/office/drawing/2014/main" id="{22426C87-A3C2-8BBB-F7C9-72BB9A86CD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26367" y="6038851"/>
            <a:ext cx="5794237" cy="202551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endParaRPr lang="sv-SE" dirty="0"/>
          </a:p>
        </p:txBody>
      </p:sp>
      <p:sp>
        <p:nvSpPr>
          <p:cNvPr id="24" name="Platshållare för text 15">
            <a:extLst>
              <a:ext uri="{FF2B5EF4-FFF2-40B4-BE49-F238E27FC236}">
                <a16:creationId xmlns:a16="http://schemas.microsoft.com/office/drawing/2014/main" id="{3267B6BD-CCF5-8BD0-C36C-4E49D8610E3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26367" y="8620949"/>
            <a:ext cx="5794237" cy="536575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25" name="Platshållare för text 15">
            <a:extLst>
              <a:ext uri="{FF2B5EF4-FFF2-40B4-BE49-F238E27FC236}">
                <a16:creationId xmlns:a16="http://schemas.microsoft.com/office/drawing/2014/main" id="{509CC87B-2A3A-4BC4-84B8-273D9612E46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226367" y="9398963"/>
            <a:ext cx="5794237" cy="202551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endParaRPr lang="sv-SE" dirty="0"/>
          </a:p>
        </p:txBody>
      </p:sp>
      <p:sp>
        <p:nvSpPr>
          <p:cNvPr id="26" name="Platshållare för text 15">
            <a:extLst>
              <a:ext uri="{FF2B5EF4-FFF2-40B4-BE49-F238E27FC236}">
                <a16:creationId xmlns:a16="http://schemas.microsoft.com/office/drawing/2014/main" id="{AB95F40A-73B3-EB5E-A075-8B96DBF2EE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6399909" y="5260837"/>
            <a:ext cx="5794237" cy="536575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27" name="Platshållare för text 15">
            <a:extLst>
              <a:ext uri="{FF2B5EF4-FFF2-40B4-BE49-F238E27FC236}">
                <a16:creationId xmlns:a16="http://schemas.microsoft.com/office/drawing/2014/main" id="{81AE935E-39DB-806E-E295-977647701CD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6399909" y="6038851"/>
            <a:ext cx="5794237" cy="20255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endParaRPr lang="sv-SE" dirty="0"/>
          </a:p>
        </p:txBody>
      </p:sp>
      <p:sp>
        <p:nvSpPr>
          <p:cNvPr id="28" name="Platshållare för text 15">
            <a:extLst>
              <a:ext uri="{FF2B5EF4-FFF2-40B4-BE49-F238E27FC236}">
                <a16:creationId xmlns:a16="http://schemas.microsoft.com/office/drawing/2014/main" id="{A7232F60-F21F-6F0D-EBC1-C347765EEAF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399909" y="8620949"/>
            <a:ext cx="5794237" cy="536575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29" name="Platshållare för text 15">
            <a:extLst>
              <a:ext uri="{FF2B5EF4-FFF2-40B4-BE49-F238E27FC236}">
                <a16:creationId xmlns:a16="http://schemas.microsoft.com/office/drawing/2014/main" id="{F8AD9576-2FE1-BC0C-32FE-09297A702D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399909" y="9398963"/>
            <a:ext cx="5794237" cy="20255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endParaRPr lang="sv-SE" dirty="0"/>
          </a:p>
        </p:txBody>
      </p:sp>
      <p:sp>
        <p:nvSpPr>
          <p:cNvPr id="30" name="Platshållare för text 15">
            <a:extLst>
              <a:ext uri="{FF2B5EF4-FFF2-40B4-BE49-F238E27FC236}">
                <a16:creationId xmlns:a16="http://schemas.microsoft.com/office/drawing/2014/main" id="{A3442618-2825-37C6-8151-A49CCE769B2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79225" y="6038851"/>
            <a:ext cx="1502500" cy="1411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X</a:t>
            </a:r>
          </a:p>
        </p:txBody>
      </p:sp>
      <p:sp>
        <p:nvSpPr>
          <p:cNvPr id="31" name="Platshållare för text 15">
            <a:extLst>
              <a:ext uri="{FF2B5EF4-FFF2-40B4-BE49-F238E27FC236}">
                <a16:creationId xmlns:a16="http://schemas.microsoft.com/office/drawing/2014/main" id="{FDEB53DF-251A-075F-5887-243CB540E29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79225" y="9317071"/>
            <a:ext cx="1502500" cy="1411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X</a:t>
            </a:r>
          </a:p>
        </p:txBody>
      </p:sp>
      <p:sp>
        <p:nvSpPr>
          <p:cNvPr id="32" name="Platshållare för text 15">
            <a:extLst>
              <a:ext uri="{FF2B5EF4-FFF2-40B4-BE49-F238E27FC236}">
                <a16:creationId xmlns:a16="http://schemas.microsoft.com/office/drawing/2014/main" id="{3EDFF2D1-405A-9603-2258-B3C33996F76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100926" y="6038851"/>
            <a:ext cx="1502500" cy="1411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X</a:t>
            </a:r>
          </a:p>
        </p:txBody>
      </p:sp>
      <p:sp>
        <p:nvSpPr>
          <p:cNvPr id="33" name="Platshållare för text 15">
            <a:extLst>
              <a:ext uri="{FF2B5EF4-FFF2-40B4-BE49-F238E27FC236}">
                <a16:creationId xmlns:a16="http://schemas.microsoft.com/office/drawing/2014/main" id="{5A1E8DE0-9F9E-0D15-07F5-D54E2C3396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100926" y="9317071"/>
            <a:ext cx="1502500" cy="1411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5492938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5140" userDrawn="1">
          <p15:clr>
            <a:srgbClr val="FBAE40"/>
          </p15:clr>
        </p15:guide>
        <p15:guide id="3" pos="10243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Resultat och siffror</a:t>
            </a:r>
            <a:endParaRPr dirty="0"/>
          </a:p>
        </p:txBody>
      </p:sp>
      <p:sp>
        <p:nvSpPr>
          <p:cNvPr id="9" name="Author and Date">
            <a:extLst>
              <a:ext uri="{FF2B5EF4-FFF2-40B4-BE49-F238E27FC236}">
                <a16:creationId xmlns:a16="http://schemas.microsoft.com/office/drawing/2014/main" id="{F1DA7B55-FD82-45B9-5DF6-BF4BF97B489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C777D36-F6A0-C87B-31FF-2F855AA3C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541B7FA-0680-F563-8FBD-CE236B09628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E227EE0-DF8C-5C1B-3768-5C25D5E0B5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5385" y="7660761"/>
            <a:ext cx="4678363" cy="573088"/>
          </a:xfrm>
        </p:spPr>
        <p:txBody>
          <a:bodyPr>
            <a:noAutofit/>
          </a:bodyPr>
          <a:lstStyle>
            <a:lvl1pPr marL="0" indent="0" algn="l">
              <a:buNone/>
              <a:defRPr sz="4000" b="0" i="0">
                <a:solidFill>
                  <a:srgbClr val="00B1EB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Siffror och statistik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A089AE9D-3715-D81B-A940-088B4534EE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5385" y="9080574"/>
            <a:ext cx="4678363" cy="2317528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endParaRPr lang="sv-SE" dirty="0"/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5EB6F48D-E84A-8D85-0D9D-4BE10B57B8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28639" y="7660761"/>
            <a:ext cx="4678363" cy="573088"/>
          </a:xfrm>
        </p:spPr>
        <p:txBody>
          <a:bodyPr/>
          <a:lstStyle>
            <a:lvl1pPr marL="0" indent="0" algn="l">
              <a:buNone/>
              <a:defRPr sz="4000" b="0" i="0">
                <a:solidFill>
                  <a:srgbClr val="00B1EB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Siffror och statistik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1DE049FD-7429-7BC2-2EE9-DB60D3AC058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28639" y="9080574"/>
            <a:ext cx="4678363" cy="2317528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sv-SE" dirty="0"/>
              <a:t>Kort information om personen i fråga.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C4140AA1-5497-E912-146D-77DFB03A81B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791893" y="7660761"/>
            <a:ext cx="4678363" cy="573088"/>
          </a:xfrm>
        </p:spPr>
        <p:txBody>
          <a:bodyPr>
            <a:noAutofit/>
          </a:bodyPr>
          <a:lstStyle>
            <a:lvl1pPr marL="0" indent="0" algn="l">
              <a:buNone/>
              <a:defRPr sz="4000" b="0" i="0">
                <a:solidFill>
                  <a:srgbClr val="00B1EB"/>
                </a:solidFill>
                <a:latin typeface="DagnyPro" panose="020B0504020101010102" pitchFamily="34" charset="77"/>
              </a:defRPr>
            </a:lvl1pPr>
          </a:lstStyle>
          <a:p>
            <a:pPr marL="0" marR="0" lvl="0" indent="0" algn="l" defTabSz="2438338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Siffror och statistik</a:t>
            </a:r>
          </a:p>
          <a:p>
            <a:pPr lvl="0"/>
            <a:endParaRPr lang="sv-SE" dirty="0"/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E4FF5BBC-8810-B391-F312-B4A9DBCE6A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791893" y="9080574"/>
            <a:ext cx="4678363" cy="2317528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sv-SE" dirty="0"/>
              <a:t>Kort information om personen i fråga.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588792E0-76E9-6ABD-6EAC-B165E0B3AC8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55147" y="7660761"/>
            <a:ext cx="4678363" cy="573088"/>
          </a:xfrm>
        </p:spPr>
        <p:txBody>
          <a:bodyPr>
            <a:noAutofit/>
          </a:bodyPr>
          <a:lstStyle>
            <a:lvl1pPr marL="0" indent="0" algn="l">
              <a:buNone/>
              <a:defRPr sz="4000" b="0" i="0">
                <a:solidFill>
                  <a:srgbClr val="00B1EB"/>
                </a:solidFill>
                <a:latin typeface="DagnyPro" panose="020B0504020101010102" pitchFamily="34" charset="77"/>
              </a:defRPr>
            </a:lvl1pPr>
          </a:lstStyle>
          <a:p>
            <a:pPr marL="0" marR="0" lvl="0" indent="0" algn="l" defTabSz="2438338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Siffror och statistik</a:t>
            </a:r>
          </a:p>
          <a:p>
            <a:pPr lvl="0"/>
            <a:endParaRPr lang="sv-SE" dirty="0"/>
          </a:p>
        </p:txBody>
      </p:sp>
      <p:sp>
        <p:nvSpPr>
          <p:cNvPr id="23" name="Platshållare för text 4">
            <a:extLst>
              <a:ext uri="{FF2B5EF4-FFF2-40B4-BE49-F238E27FC236}">
                <a16:creationId xmlns:a16="http://schemas.microsoft.com/office/drawing/2014/main" id="{461244A7-0539-1338-69B1-853D0228286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8655147" y="9080574"/>
            <a:ext cx="4678363" cy="2317528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sv-SE" dirty="0"/>
              <a:t>Kort information om personen i fråga.</a:t>
            </a:r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26134911-77CA-BAD2-1076-200D9FDE46F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65385" y="7043986"/>
            <a:ext cx="4678363" cy="374853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Kategori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E8492ECB-C53D-9DDC-1EC0-38B3205D55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28639" y="7043986"/>
            <a:ext cx="4678363" cy="374853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Kategori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086AD627-BB51-D152-5F6A-6502A5F738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791893" y="7043986"/>
            <a:ext cx="4678363" cy="374853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Kategori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2332A219-8030-E7E0-6EC3-73DE939AB6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8655147" y="7043986"/>
            <a:ext cx="4678363" cy="374853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Kategori</a:t>
            </a:r>
          </a:p>
        </p:txBody>
      </p:sp>
    </p:spTree>
    <p:extLst>
      <p:ext uri="{BB962C8B-B14F-4D97-AF65-F5344CB8AC3E}">
        <p14:creationId xmlns:p14="http://schemas.microsoft.com/office/powerpoint/2010/main" val="367849702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eller två rader</a:t>
            </a:r>
            <a:endParaRPr dirty="0"/>
          </a:p>
        </p:txBody>
      </p:sp>
      <p:sp>
        <p:nvSpPr>
          <p:cNvPr id="9" name="Author and Date">
            <a:extLst>
              <a:ext uri="{FF2B5EF4-FFF2-40B4-BE49-F238E27FC236}">
                <a16:creationId xmlns:a16="http://schemas.microsoft.com/office/drawing/2014/main" id="{F1DA7B55-FD82-45B9-5DF6-BF4BF97B489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C777D36-F6A0-C87B-31FF-2F855AA3C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541B7FA-0680-F563-8FBD-CE236B09628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26134911-77CA-BAD2-1076-200D9FDE46F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70034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36" name="Platshållare för text 4">
            <a:extLst>
              <a:ext uri="{FF2B5EF4-FFF2-40B4-BE49-F238E27FC236}">
                <a16:creationId xmlns:a16="http://schemas.microsoft.com/office/drawing/2014/main" id="{8C3D7A12-6B50-EC5C-68BC-2C7E5865085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65385" y="7714859"/>
            <a:ext cx="1330343" cy="262286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ÅÅÅÅ</a:t>
            </a: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DE5217FE-FC25-0E11-9EDD-48D8A5BF9640}"/>
              </a:ext>
            </a:extLst>
          </p:cNvPr>
          <p:cNvSpPr/>
          <p:nvPr userDrawn="1"/>
        </p:nvSpPr>
        <p:spPr>
          <a:xfrm>
            <a:off x="2679435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F2DF10EE-FAF9-BEC0-039C-D07EC6C6146D}"/>
              </a:ext>
            </a:extLst>
          </p:cNvPr>
          <p:cNvSpPr txBox="1"/>
          <p:nvPr userDrawn="1"/>
        </p:nvSpPr>
        <p:spPr>
          <a:xfrm>
            <a:off x="3339622" y="7726315"/>
            <a:ext cx="37189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JAN</a:t>
            </a: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A5111A57-DFB3-F310-1A83-129B1839C088}"/>
              </a:ext>
            </a:extLst>
          </p:cNvPr>
          <p:cNvSpPr/>
          <p:nvPr userDrawn="1"/>
        </p:nvSpPr>
        <p:spPr>
          <a:xfrm>
            <a:off x="4405074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7FA1A5BF-0798-D899-AD93-61C52BD66E35}"/>
              </a:ext>
            </a:extLst>
          </p:cNvPr>
          <p:cNvSpPr txBox="1"/>
          <p:nvPr userDrawn="1"/>
        </p:nvSpPr>
        <p:spPr>
          <a:xfrm>
            <a:off x="5063658" y="7726315"/>
            <a:ext cx="37510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FEB</a:t>
            </a: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BD390740-473D-15F3-98A2-332A7956DEA6}"/>
              </a:ext>
            </a:extLst>
          </p:cNvPr>
          <p:cNvSpPr/>
          <p:nvPr userDrawn="1"/>
        </p:nvSpPr>
        <p:spPr>
          <a:xfrm>
            <a:off x="6130711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" name="textruta 69">
            <a:extLst>
              <a:ext uri="{FF2B5EF4-FFF2-40B4-BE49-F238E27FC236}">
                <a16:creationId xmlns:a16="http://schemas.microsoft.com/office/drawing/2014/main" id="{5E4214EE-DA87-30B3-64E8-6F41176D0D53}"/>
              </a:ext>
            </a:extLst>
          </p:cNvPr>
          <p:cNvSpPr txBox="1"/>
          <p:nvPr userDrawn="1"/>
        </p:nvSpPr>
        <p:spPr>
          <a:xfrm>
            <a:off x="6759640" y="7726315"/>
            <a:ext cx="43441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MAR</a:t>
            </a: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CE7ECD67-0061-EC30-645D-14499E5FA9B1}"/>
              </a:ext>
            </a:extLst>
          </p:cNvPr>
          <p:cNvSpPr/>
          <p:nvPr userDrawn="1"/>
        </p:nvSpPr>
        <p:spPr>
          <a:xfrm>
            <a:off x="7856348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textruta 71">
            <a:extLst>
              <a:ext uri="{FF2B5EF4-FFF2-40B4-BE49-F238E27FC236}">
                <a16:creationId xmlns:a16="http://schemas.microsoft.com/office/drawing/2014/main" id="{721A2664-76CD-C333-4133-A68917BE5244}"/>
              </a:ext>
            </a:extLst>
          </p:cNvPr>
          <p:cNvSpPr txBox="1"/>
          <p:nvPr userDrawn="1"/>
        </p:nvSpPr>
        <p:spPr>
          <a:xfrm>
            <a:off x="8498101" y="7726315"/>
            <a:ext cx="408766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APR</a:t>
            </a:r>
          </a:p>
        </p:txBody>
      </p:sp>
      <p:sp>
        <p:nvSpPr>
          <p:cNvPr id="73" name="Rektangel 72">
            <a:extLst>
              <a:ext uri="{FF2B5EF4-FFF2-40B4-BE49-F238E27FC236}">
                <a16:creationId xmlns:a16="http://schemas.microsoft.com/office/drawing/2014/main" id="{E9B67930-7ABA-C918-260F-97767558CECF}"/>
              </a:ext>
            </a:extLst>
          </p:cNvPr>
          <p:cNvSpPr/>
          <p:nvPr userDrawn="1"/>
        </p:nvSpPr>
        <p:spPr>
          <a:xfrm>
            <a:off x="9581985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textruta 73">
            <a:extLst>
              <a:ext uri="{FF2B5EF4-FFF2-40B4-BE49-F238E27FC236}">
                <a16:creationId xmlns:a16="http://schemas.microsoft.com/office/drawing/2014/main" id="{C877DF7F-64F6-C974-0DDF-0B497AE2F760}"/>
              </a:ext>
            </a:extLst>
          </p:cNvPr>
          <p:cNvSpPr txBox="1"/>
          <p:nvPr userDrawn="1"/>
        </p:nvSpPr>
        <p:spPr>
          <a:xfrm>
            <a:off x="10234158" y="7726315"/>
            <a:ext cx="3879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MAJ</a:t>
            </a:r>
          </a:p>
        </p:txBody>
      </p:sp>
      <p:sp>
        <p:nvSpPr>
          <p:cNvPr id="75" name="Rektangel 74">
            <a:extLst>
              <a:ext uri="{FF2B5EF4-FFF2-40B4-BE49-F238E27FC236}">
                <a16:creationId xmlns:a16="http://schemas.microsoft.com/office/drawing/2014/main" id="{5E3882E2-B3BF-2E5A-DBB4-2324A744D177}"/>
              </a:ext>
            </a:extLst>
          </p:cNvPr>
          <p:cNvSpPr/>
          <p:nvPr userDrawn="1"/>
        </p:nvSpPr>
        <p:spPr>
          <a:xfrm>
            <a:off x="11307622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textruta 75">
            <a:extLst>
              <a:ext uri="{FF2B5EF4-FFF2-40B4-BE49-F238E27FC236}">
                <a16:creationId xmlns:a16="http://schemas.microsoft.com/office/drawing/2014/main" id="{E67B6243-2142-1C12-715E-747914212895}"/>
              </a:ext>
            </a:extLst>
          </p:cNvPr>
          <p:cNvSpPr txBox="1"/>
          <p:nvPr userDrawn="1"/>
        </p:nvSpPr>
        <p:spPr>
          <a:xfrm>
            <a:off x="11967809" y="7726315"/>
            <a:ext cx="37189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JUN</a:t>
            </a:r>
          </a:p>
        </p:txBody>
      </p:sp>
      <p:sp>
        <p:nvSpPr>
          <p:cNvPr id="77" name="Rektangel 76">
            <a:extLst>
              <a:ext uri="{FF2B5EF4-FFF2-40B4-BE49-F238E27FC236}">
                <a16:creationId xmlns:a16="http://schemas.microsoft.com/office/drawing/2014/main" id="{7BD23E05-8994-4B13-7636-7D0EA00DC4BD}"/>
              </a:ext>
            </a:extLst>
          </p:cNvPr>
          <p:cNvSpPr/>
          <p:nvPr userDrawn="1"/>
        </p:nvSpPr>
        <p:spPr>
          <a:xfrm>
            <a:off x="13033259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textruta 77">
            <a:extLst>
              <a:ext uri="{FF2B5EF4-FFF2-40B4-BE49-F238E27FC236}">
                <a16:creationId xmlns:a16="http://schemas.microsoft.com/office/drawing/2014/main" id="{9F508081-272D-4283-9733-1B9ED14D40F1}"/>
              </a:ext>
            </a:extLst>
          </p:cNvPr>
          <p:cNvSpPr txBox="1"/>
          <p:nvPr userDrawn="1"/>
        </p:nvSpPr>
        <p:spPr>
          <a:xfrm>
            <a:off x="13704668" y="7726315"/>
            <a:ext cx="34945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JUL</a:t>
            </a: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F7616885-D59B-DAFF-929C-C7F67D98AE2B}"/>
              </a:ext>
            </a:extLst>
          </p:cNvPr>
          <p:cNvSpPr/>
          <p:nvPr userDrawn="1"/>
        </p:nvSpPr>
        <p:spPr>
          <a:xfrm>
            <a:off x="14758896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textruta 79">
            <a:extLst>
              <a:ext uri="{FF2B5EF4-FFF2-40B4-BE49-F238E27FC236}">
                <a16:creationId xmlns:a16="http://schemas.microsoft.com/office/drawing/2014/main" id="{282AD5A2-3AA1-F328-A46C-A30C9C60EEBB}"/>
              </a:ext>
            </a:extLst>
          </p:cNvPr>
          <p:cNvSpPr txBox="1"/>
          <p:nvPr userDrawn="1"/>
        </p:nvSpPr>
        <p:spPr>
          <a:xfrm>
            <a:off x="15390229" y="7726315"/>
            <a:ext cx="42960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AUG</a:t>
            </a:r>
          </a:p>
        </p:txBody>
      </p:sp>
      <p:sp>
        <p:nvSpPr>
          <p:cNvPr id="81" name="Rektangel 80">
            <a:extLst>
              <a:ext uri="{FF2B5EF4-FFF2-40B4-BE49-F238E27FC236}">
                <a16:creationId xmlns:a16="http://schemas.microsoft.com/office/drawing/2014/main" id="{7CF8E2B0-E3AB-48CE-E1A8-FB1738C11AE0}"/>
              </a:ext>
            </a:extLst>
          </p:cNvPr>
          <p:cNvSpPr/>
          <p:nvPr userDrawn="1"/>
        </p:nvSpPr>
        <p:spPr>
          <a:xfrm>
            <a:off x="16484533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textruta 81">
            <a:extLst>
              <a:ext uri="{FF2B5EF4-FFF2-40B4-BE49-F238E27FC236}">
                <a16:creationId xmlns:a16="http://schemas.microsoft.com/office/drawing/2014/main" id="{97C6330B-E941-1272-AE7B-67634F1F2734}"/>
              </a:ext>
            </a:extLst>
          </p:cNvPr>
          <p:cNvSpPr txBox="1"/>
          <p:nvPr userDrawn="1"/>
        </p:nvSpPr>
        <p:spPr>
          <a:xfrm>
            <a:off x="17138308" y="7726315"/>
            <a:ext cx="38472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SEP</a:t>
            </a:r>
          </a:p>
        </p:txBody>
      </p:sp>
      <p:sp>
        <p:nvSpPr>
          <p:cNvPr id="83" name="Rektangel 82">
            <a:extLst>
              <a:ext uri="{FF2B5EF4-FFF2-40B4-BE49-F238E27FC236}">
                <a16:creationId xmlns:a16="http://schemas.microsoft.com/office/drawing/2014/main" id="{E5E74C8C-8C3D-48AB-C96F-BCC98659C2A4}"/>
              </a:ext>
            </a:extLst>
          </p:cNvPr>
          <p:cNvSpPr/>
          <p:nvPr userDrawn="1"/>
        </p:nvSpPr>
        <p:spPr>
          <a:xfrm>
            <a:off x="18210170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4" name="textruta 83">
            <a:extLst>
              <a:ext uri="{FF2B5EF4-FFF2-40B4-BE49-F238E27FC236}">
                <a16:creationId xmlns:a16="http://schemas.microsoft.com/office/drawing/2014/main" id="{E16E6AC5-E62F-DA26-36CA-5B71A7FB2251}"/>
              </a:ext>
            </a:extLst>
          </p:cNvPr>
          <p:cNvSpPr txBox="1"/>
          <p:nvPr userDrawn="1"/>
        </p:nvSpPr>
        <p:spPr>
          <a:xfrm>
            <a:off x="18850319" y="7726315"/>
            <a:ext cx="411972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OKT</a:t>
            </a:r>
          </a:p>
        </p:txBody>
      </p:sp>
      <p:sp>
        <p:nvSpPr>
          <p:cNvPr id="85" name="Rektangel 84">
            <a:extLst>
              <a:ext uri="{FF2B5EF4-FFF2-40B4-BE49-F238E27FC236}">
                <a16:creationId xmlns:a16="http://schemas.microsoft.com/office/drawing/2014/main" id="{95F0D08F-C365-09A7-B6DF-18975074EA3A}"/>
              </a:ext>
            </a:extLst>
          </p:cNvPr>
          <p:cNvSpPr/>
          <p:nvPr userDrawn="1"/>
        </p:nvSpPr>
        <p:spPr>
          <a:xfrm>
            <a:off x="19935807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6" name="textruta 85">
            <a:extLst>
              <a:ext uri="{FF2B5EF4-FFF2-40B4-BE49-F238E27FC236}">
                <a16:creationId xmlns:a16="http://schemas.microsoft.com/office/drawing/2014/main" id="{2962873B-CEEA-3E5E-189A-0E2E69F6050E}"/>
              </a:ext>
            </a:extLst>
          </p:cNvPr>
          <p:cNvSpPr txBox="1"/>
          <p:nvPr userDrawn="1"/>
        </p:nvSpPr>
        <p:spPr>
          <a:xfrm>
            <a:off x="20567140" y="7726315"/>
            <a:ext cx="42960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NOV</a:t>
            </a:r>
          </a:p>
        </p:txBody>
      </p:sp>
      <p:sp>
        <p:nvSpPr>
          <p:cNvPr id="87" name="Rektangel 86">
            <a:extLst>
              <a:ext uri="{FF2B5EF4-FFF2-40B4-BE49-F238E27FC236}">
                <a16:creationId xmlns:a16="http://schemas.microsoft.com/office/drawing/2014/main" id="{C1128C11-B831-4467-6113-87B8F6E6E38B}"/>
              </a:ext>
            </a:extLst>
          </p:cNvPr>
          <p:cNvSpPr/>
          <p:nvPr userDrawn="1"/>
        </p:nvSpPr>
        <p:spPr>
          <a:xfrm>
            <a:off x="21656286" y="7683067"/>
            <a:ext cx="1692269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8" name="textruta 87">
            <a:extLst>
              <a:ext uri="{FF2B5EF4-FFF2-40B4-BE49-F238E27FC236}">
                <a16:creationId xmlns:a16="http://schemas.microsoft.com/office/drawing/2014/main" id="{0A7347EF-7320-AF67-5A09-C01F9CF90D2A}"/>
              </a:ext>
            </a:extLst>
          </p:cNvPr>
          <p:cNvSpPr txBox="1"/>
          <p:nvPr userDrawn="1"/>
        </p:nvSpPr>
        <p:spPr>
          <a:xfrm>
            <a:off x="22298038" y="7726315"/>
            <a:ext cx="408766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DEC</a:t>
            </a:r>
          </a:p>
        </p:txBody>
      </p:sp>
      <p:sp>
        <p:nvSpPr>
          <p:cNvPr id="95" name="Platshållare för text 4">
            <a:extLst>
              <a:ext uri="{FF2B5EF4-FFF2-40B4-BE49-F238E27FC236}">
                <a16:creationId xmlns:a16="http://schemas.microsoft.com/office/drawing/2014/main" id="{DFDA71AA-4311-38B0-7A56-5C12FC9F195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508089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6" name="Platshållare för text 4">
            <a:extLst>
              <a:ext uri="{FF2B5EF4-FFF2-40B4-BE49-F238E27FC236}">
                <a16:creationId xmlns:a16="http://schemas.microsoft.com/office/drawing/2014/main" id="{DD52C6CE-D672-EDA4-CDFC-31E05A2E3F7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98551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7" name="Platshållare för text 4">
            <a:extLst>
              <a:ext uri="{FF2B5EF4-FFF2-40B4-BE49-F238E27FC236}">
                <a16:creationId xmlns:a16="http://schemas.microsoft.com/office/drawing/2014/main" id="{297243BF-DAF7-A8B7-E9AE-36347F1CB0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882597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8" name="Platshållare för text 4">
            <a:extLst>
              <a:ext uri="{FF2B5EF4-FFF2-40B4-BE49-F238E27FC236}">
                <a16:creationId xmlns:a16="http://schemas.microsoft.com/office/drawing/2014/main" id="{773025EB-58BC-FBD0-10EB-06EC9077AA6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6066643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9" name="Platshållare för text 4">
            <a:extLst>
              <a:ext uri="{FF2B5EF4-FFF2-40B4-BE49-F238E27FC236}">
                <a16:creationId xmlns:a16="http://schemas.microsoft.com/office/drawing/2014/main" id="{B9375317-1E40-F894-F265-967D6CAD163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9262291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0" name="Platshållare för text 4">
            <a:extLst>
              <a:ext uri="{FF2B5EF4-FFF2-40B4-BE49-F238E27FC236}">
                <a16:creationId xmlns:a16="http://schemas.microsoft.com/office/drawing/2014/main" id="{6420F0AC-1E94-1249-CD8F-27FA721C31D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339622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1" name="Platshållare för text 4">
            <a:extLst>
              <a:ext uri="{FF2B5EF4-FFF2-40B4-BE49-F238E27FC236}">
                <a16:creationId xmlns:a16="http://schemas.microsoft.com/office/drawing/2014/main" id="{50F28577-65DF-381D-0D12-DD6D7BF3296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7677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2" name="Platshållare för text 4">
            <a:extLst>
              <a:ext uri="{FF2B5EF4-FFF2-40B4-BE49-F238E27FC236}">
                <a16:creationId xmlns:a16="http://schemas.microsoft.com/office/drawing/2014/main" id="{A8BA5AAA-E0B5-EBE0-9FB5-BC696BA5862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668139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3" name="Platshållare för text 4">
            <a:extLst>
              <a:ext uri="{FF2B5EF4-FFF2-40B4-BE49-F238E27FC236}">
                <a16:creationId xmlns:a16="http://schemas.microsoft.com/office/drawing/2014/main" id="{8A730B59-DE33-1070-494D-FCBD49E9B97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852185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4" name="Platshållare för text 4">
            <a:extLst>
              <a:ext uri="{FF2B5EF4-FFF2-40B4-BE49-F238E27FC236}">
                <a16:creationId xmlns:a16="http://schemas.microsoft.com/office/drawing/2014/main" id="{BD7159FF-1FA1-C4A6-BE90-60F0AB89487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6036231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5" name="Platshållare för text 4">
            <a:extLst>
              <a:ext uri="{FF2B5EF4-FFF2-40B4-BE49-F238E27FC236}">
                <a16:creationId xmlns:a16="http://schemas.microsoft.com/office/drawing/2014/main" id="{F8F99A9C-F1D9-E69F-CD09-EB3A492B669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9231879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</p:spTree>
    <p:extLst>
      <p:ext uri="{BB962C8B-B14F-4D97-AF65-F5344CB8AC3E}">
        <p14:creationId xmlns:p14="http://schemas.microsoft.com/office/powerpoint/2010/main" val="393758450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eller två rader</a:t>
            </a:r>
            <a:endParaRPr dirty="0"/>
          </a:p>
        </p:txBody>
      </p:sp>
      <p:sp>
        <p:nvSpPr>
          <p:cNvPr id="9" name="Author and Date">
            <a:extLst>
              <a:ext uri="{FF2B5EF4-FFF2-40B4-BE49-F238E27FC236}">
                <a16:creationId xmlns:a16="http://schemas.microsoft.com/office/drawing/2014/main" id="{F1DA7B55-FD82-45B9-5DF6-BF4BF97B489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C777D36-F6A0-C87B-31FF-2F855AA3C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541B7FA-0680-F563-8FBD-CE236B09628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26134911-77CA-BAD2-1076-200D9FDE46F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98917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36" name="Platshållare för text 4">
            <a:extLst>
              <a:ext uri="{FF2B5EF4-FFF2-40B4-BE49-F238E27FC236}">
                <a16:creationId xmlns:a16="http://schemas.microsoft.com/office/drawing/2014/main" id="{8C3D7A12-6B50-EC5C-68BC-2C7E5865085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65385" y="7714859"/>
            <a:ext cx="1330343" cy="262286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ÅÅÅÅ</a:t>
            </a: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DE5217FE-FC25-0E11-9EDD-48D8A5BF9640}"/>
              </a:ext>
            </a:extLst>
          </p:cNvPr>
          <p:cNvSpPr/>
          <p:nvPr userDrawn="1"/>
        </p:nvSpPr>
        <p:spPr>
          <a:xfrm>
            <a:off x="2777093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F2DF10EE-FAF9-BEC0-039C-D07EC6C6146D}"/>
              </a:ext>
            </a:extLst>
          </p:cNvPr>
          <p:cNvSpPr txBox="1"/>
          <p:nvPr userDrawn="1"/>
        </p:nvSpPr>
        <p:spPr>
          <a:xfrm>
            <a:off x="4293248" y="7693728"/>
            <a:ext cx="37189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JAN</a:t>
            </a:r>
          </a:p>
        </p:txBody>
      </p:sp>
      <p:sp>
        <p:nvSpPr>
          <p:cNvPr id="95" name="Platshållare för text 4">
            <a:extLst>
              <a:ext uri="{FF2B5EF4-FFF2-40B4-BE49-F238E27FC236}">
                <a16:creationId xmlns:a16="http://schemas.microsoft.com/office/drawing/2014/main" id="{DFDA71AA-4311-38B0-7A56-5C12FC9F195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936972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6" name="Platshållare för text 4">
            <a:extLst>
              <a:ext uri="{FF2B5EF4-FFF2-40B4-BE49-F238E27FC236}">
                <a16:creationId xmlns:a16="http://schemas.microsoft.com/office/drawing/2014/main" id="{DD52C6CE-D672-EDA4-CDFC-31E05A2E3F7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27434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7" name="Platshållare för text 4">
            <a:extLst>
              <a:ext uri="{FF2B5EF4-FFF2-40B4-BE49-F238E27FC236}">
                <a16:creationId xmlns:a16="http://schemas.microsoft.com/office/drawing/2014/main" id="{297243BF-DAF7-A8B7-E9AE-36347F1CB0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3311480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8" name="Platshållare för text 4">
            <a:extLst>
              <a:ext uri="{FF2B5EF4-FFF2-40B4-BE49-F238E27FC236}">
                <a16:creationId xmlns:a16="http://schemas.microsoft.com/office/drawing/2014/main" id="{773025EB-58BC-FBD0-10EB-06EC9077AA6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6495526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9" name="Platshållare för text 4">
            <a:extLst>
              <a:ext uri="{FF2B5EF4-FFF2-40B4-BE49-F238E27FC236}">
                <a16:creationId xmlns:a16="http://schemas.microsoft.com/office/drawing/2014/main" id="{B9375317-1E40-F894-F265-967D6CAD163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9691174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0" name="Platshållare för text 4">
            <a:extLst>
              <a:ext uri="{FF2B5EF4-FFF2-40B4-BE49-F238E27FC236}">
                <a16:creationId xmlns:a16="http://schemas.microsoft.com/office/drawing/2014/main" id="{6420F0AC-1E94-1249-CD8F-27FA721C31D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68505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1" name="Platshållare för text 4">
            <a:extLst>
              <a:ext uri="{FF2B5EF4-FFF2-40B4-BE49-F238E27FC236}">
                <a16:creationId xmlns:a16="http://schemas.microsoft.com/office/drawing/2014/main" id="{50F28577-65DF-381D-0D12-DD6D7BF3296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06560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2" name="Platshållare för text 4">
            <a:extLst>
              <a:ext uri="{FF2B5EF4-FFF2-40B4-BE49-F238E27FC236}">
                <a16:creationId xmlns:a16="http://schemas.microsoft.com/office/drawing/2014/main" id="{A8BA5AAA-E0B5-EBE0-9FB5-BC696BA5862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097022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3" name="Platshållare för text 4">
            <a:extLst>
              <a:ext uri="{FF2B5EF4-FFF2-40B4-BE49-F238E27FC236}">
                <a16:creationId xmlns:a16="http://schemas.microsoft.com/office/drawing/2014/main" id="{8A730B59-DE33-1070-494D-FCBD49E9B97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3281068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4" name="Platshållare för text 4">
            <a:extLst>
              <a:ext uri="{FF2B5EF4-FFF2-40B4-BE49-F238E27FC236}">
                <a16:creationId xmlns:a16="http://schemas.microsoft.com/office/drawing/2014/main" id="{BD7159FF-1FA1-C4A6-BE90-60F0AB89487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6465114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5" name="Platshållare för text 4">
            <a:extLst>
              <a:ext uri="{FF2B5EF4-FFF2-40B4-BE49-F238E27FC236}">
                <a16:creationId xmlns:a16="http://schemas.microsoft.com/office/drawing/2014/main" id="{F8F99A9C-F1D9-E69F-CD09-EB3A492B669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9660762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8972B25-9D2A-EE72-ED1C-D80B47A487B4}"/>
              </a:ext>
            </a:extLst>
          </p:cNvPr>
          <p:cNvSpPr/>
          <p:nvPr userDrawn="1"/>
        </p:nvSpPr>
        <p:spPr>
          <a:xfrm>
            <a:off x="6215168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C4D6F18-5447-E145-77EF-9742567A878B}"/>
              </a:ext>
            </a:extLst>
          </p:cNvPr>
          <p:cNvSpPr txBox="1"/>
          <p:nvPr userDrawn="1"/>
        </p:nvSpPr>
        <p:spPr>
          <a:xfrm>
            <a:off x="7729720" y="7693728"/>
            <a:ext cx="37510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FEB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E28367B-0467-8E93-D3A0-B7D553FAFB6E}"/>
              </a:ext>
            </a:extLst>
          </p:cNvPr>
          <p:cNvSpPr/>
          <p:nvPr userDrawn="1"/>
        </p:nvSpPr>
        <p:spPr>
          <a:xfrm>
            <a:off x="9653243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BAC5726-6796-61A8-D290-FE33EA5D8AE9}"/>
              </a:ext>
            </a:extLst>
          </p:cNvPr>
          <p:cNvSpPr txBox="1"/>
          <p:nvPr userDrawn="1"/>
        </p:nvSpPr>
        <p:spPr>
          <a:xfrm>
            <a:off x="11138139" y="7693728"/>
            <a:ext cx="43441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MAR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BD8D80E-5BCE-4F1E-2529-F5B7B85F6627}"/>
              </a:ext>
            </a:extLst>
          </p:cNvPr>
          <p:cNvSpPr/>
          <p:nvPr userDrawn="1"/>
        </p:nvSpPr>
        <p:spPr>
          <a:xfrm>
            <a:off x="13091318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0BEBBC0-06CB-B6AC-D63C-0229DEFC286F}"/>
              </a:ext>
            </a:extLst>
          </p:cNvPr>
          <p:cNvSpPr txBox="1"/>
          <p:nvPr userDrawn="1"/>
        </p:nvSpPr>
        <p:spPr>
          <a:xfrm>
            <a:off x="14589038" y="7693728"/>
            <a:ext cx="408766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APR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5EDD7B6-9ECA-5FF6-AF59-416CDAB295A8}"/>
              </a:ext>
            </a:extLst>
          </p:cNvPr>
          <p:cNvSpPr/>
          <p:nvPr userDrawn="1"/>
        </p:nvSpPr>
        <p:spPr>
          <a:xfrm>
            <a:off x="16529393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38772FF0-3C15-BA95-840D-F8226B4D905A}"/>
              </a:ext>
            </a:extLst>
          </p:cNvPr>
          <p:cNvSpPr txBox="1"/>
          <p:nvPr userDrawn="1"/>
        </p:nvSpPr>
        <p:spPr>
          <a:xfrm>
            <a:off x="18037533" y="7693728"/>
            <a:ext cx="3879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MAJ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10DF6C0-2585-863D-E29A-69E226E4FCCB}"/>
              </a:ext>
            </a:extLst>
          </p:cNvPr>
          <p:cNvSpPr/>
          <p:nvPr userDrawn="1"/>
        </p:nvSpPr>
        <p:spPr>
          <a:xfrm>
            <a:off x="19967468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C3F6E4F6-E9C5-562E-345E-BA99EA63AEA0}"/>
              </a:ext>
            </a:extLst>
          </p:cNvPr>
          <p:cNvSpPr txBox="1"/>
          <p:nvPr userDrawn="1"/>
        </p:nvSpPr>
        <p:spPr>
          <a:xfrm>
            <a:off x="21483623" y="7693728"/>
            <a:ext cx="37189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JUN</a:t>
            </a:r>
          </a:p>
        </p:txBody>
      </p:sp>
    </p:spTree>
    <p:extLst>
      <p:ext uri="{BB962C8B-B14F-4D97-AF65-F5344CB8AC3E}">
        <p14:creationId xmlns:p14="http://schemas.microsoft.com/office/powerpoint/2010/main" val="17799228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eller två rader</a:t>
            </a:r>
            <a:endParaRPr dirty="0"/>
          </a:p>
        </p:txBody>
      </p:sp>
      <p:sp>
        <p:nvSpPr>
          <p:cNvPr id="9" name="Author and Date">
            <a:extLst>
              <a:ext uri="{FF2B5EF4-FFF2-40B4-BE49-F238E27FC236}">
                <a16:creationId xmlns:a16="http://schemas.microsoft.com/office/drawing/2014/main" id="{F1DA7B55-FD82-45B9-5DF6-BF4BF97B489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C777D36-F6A0-C87B-31FF-2F855AA3C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541B7FA-0680-F563-8FBD-CE236B09628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26134911-77CA-BAD2-1076-200D9FDE46F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98917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36" name="Platshållare för text 4">
            <a:extLst>
              <a:ext uri="{FF2B5EF4-FFF2-40B4-BE49-F238E27FC236}">
                <a16:creationId xmlns:a16="http://schemas.microsoft.com/office/drawing/2014/main" id="{8C3D7A12-6B50-EC5C-68BC-2C7E5865085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65385" y="7714859"/>
            <a:ext cx="1330343" cy="262286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ÅÅÅÅ</a:t>
            </a: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DE5217FE-FC25-0E11-9EDD-48D8A5BF9640}"/>
              </a:ext>
            </a:extLst>
          </p:cNvPr>
          <p:cNvSpPr/>
          <p:nvPr userDrawn="1"/>
        </p:nvSpPr>
        <p:spPr>
          <a:xfrm>
            <a:off x="2777093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F2DF10EE-FAF9-BEC0-039C-D07EC6C6146D}"/>
              </a:ext>
            </a:extLst>
          </p:cNvPr>
          <p:cNvSpPr txBox="1"/>
          <p:nvPr userDrawn="1"/>
        </p:nvSpPr>
        <p:spPr>
          <a:xfrm>
            <a:off x="4304470" y="7693728"/>
            <a:ext cx="34945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JUL</a:t>
            </a:r>
          </a:p>
        </p:txBody>
      </p:sp>
      <p:sp>
        <p:nvSpPr>
          <p:cNvPr id="95" name="Platshållare för text 4">
            <a:extLst>
              <a:ext uri="{FF2B5EF4-FFF2-40B4-BE49-F238E27FC236}">
                <a16:creationId xmlns:a16="http://schemas.microsoft.com/office/drawing/2014/main" id="{DFDA71AA-4311-38B0-7A56-5C12FC9F195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936972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6" name="Platshållare för text 4">
            <a:extLst>
              <a:ext uri="{FF2B5EF4-FFF2-40B4-BE49-F238E27FC236}">
                <a16:creationId xmlns:a16="http://schemas.microsoft.com/office/drawing/2014/main" id="{DD52C6CE-D672-EDA4-CDFC-31E05A2E3F7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27434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7" name="Platshållare för text 4">
            <a:extLst>
              <a:ext uri="{FF2B5EF4-FFF2-40B4-BE49-F238E27FC236}">
                <a16:creationId xmlns:a16="http://schemas.microsoft.com/office/drawing/2014/main" id="{297243BF-DAF7-A8B7-E9AE-36347F1CB0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3311480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8" name="Platshållare för text 4">
            <a:extLst>
              <a:ext uri="{FF2B5EF4-FFF2-40B4-BE49-F238E27FC236}">
                <a16:creationId xmlns:a16="http://schemas.microsoft.com/office/drawing/2014/main" id="{773025EB-58BC-FBD0-10EB-06EC9077AA6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6495526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9" name="Platshållare för text 4">
            <a:extLst>
              <a:ext uri="{FF2B5EF4-FFF2-40B4-BE49-F238E27FC236}">
                <a16:creationId xmlns:a16="http://schemas.microsoft.com/office/drawing/2014/main" id="{B9375317-1E40-F894-F265-967D6CAD163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9691174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0" name="Platshållare för text 4">
            <a:extLst>
              <a:ext uri="{FF2B5EF4-FFF2-40B4-BE49-F238E27FC236}">
                <a16:creationId xmlns:a16="http://schemas.microsoft.com/office/drawing/2014/main" id="{6420F0AC-1E94-1249-CD8F-27FA721C31D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68505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1" name="Platshållare för text 4">
            <a:extLst>
              <a:ext uri="{FF2B5EF4-FFF2-40B4-BE49-F238E27FC236}">
                <a16:creationId xmlns:a16="http://schemas.microsoft.com/office/drawing/2014/main" id="{50F28577-65DF-381D-0D12-DD6D7BF3296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06560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2" name="Platshållare för text 4">
            <a:extLst>
              <a:ext uri="{FF2B5EF4-FFF2-40B4-BE49-F238E27FC236}">
                <a16:creationId xmlns:a16="http://schemas.microsoft.com/office/drawing/2014/main" id="{A8BA5AAA-E0B5-EBE0-9FB5-BC696BA5862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097022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3" name="Platshållare för text 4">
            <a:extLst>
              <a:ext uri="{FF2B5EF4-FFF2-40B4-BE49-F238E27FC236}">
                <a16:creationId xmlns:a16="http://schemas.microsoft.com/office/drawing/2014/main" id="{8A730B59-DE33-1070-494D-FCBD49E9B97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3281068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4" name="Platshållare för text 4">
            <a:extLst>
              <a:ext uri="{FF2B5EF4-FFF2-40B4-BE49-F238E27FC236}">
                <a16:creationId xmlns:a16="http://schemas.microsoft.com/office/drawing/2014/main" id="{BD7159FF-1FA1-C4A6-BE90-60F0AB89487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6465114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105" name="Platshållare för text 4">
            <a:extLst>
              <a:ext uri="{FF2B5EF4-FFF2-40B4-BE49-F238E27FC236}">
                <a16:creationId xmlns:a16="http://schemas.microsoft.com/office/drawing/2014/main" id="{F8F99A9C-F1D9-E69F-CD09-EB3A492B669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9660762" y="9072367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8972B25-9D2A-EE72-ED1C-D80B47A487B4}"/>
              </a:ext>
            </a:extLst>
          </p:cNvPr>
          <p:cNvSpPr/>
          <p:nvPr userDrawn="1"/>
        </p:nvSpPr>
        <p:spPr>
          <a:xfrm>
            <a:off x="6215168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C4D6F18-5447-E145-77EF-9742567A878B}"/>
              </a:ext>
            </a:extLst>
          </p:cNvPr>
          <p:cNvSpPr txBox="1"/>
          <p:nvPr userDrawn="1"/>
        </p:nvSpPr>
        <p:spPr>
          <a:xfrm>
            <a:off x="7702469" y="7693728"/>
            <a:ext cx="429606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AUG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E28367B-0467-8E93-D3A0-B7D553FAFB6E}"/>
              </a:ext>
            </a:extLst>
          </p:cNvPr>
          <p:cNvSpPr/>
          <p:nvPr userDrawn="1"/>
        </p:nvSpPr>
        <p:spPr>
          <a:xfrm>
            <a:off x="9653243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BAC5726-6796-61A8-D290-FE33EA5D8AE9}"/>
              </a:ext>
            </a:extLst>
          </p:cNvPr>
          <p:cNvSpPr txBox="1"/>
          <p:nvPr userDrawn="1"/>
        </p:nvSpPr>
        <p:spPr>
          <a:xfrm>
            <a:off x="11162986" y="7693728"/>
            <a:ext cx="38472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SEP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BD8D80E-5BCE-4F1E-2529-F5B7B85F6627}"/>
              </a:ext>
            </a:extLst>
          </p:cNvPr>
          <p:cNvSpPr/>
          <p:nvPr userDrawn="1"/>
        </p:nvSpPr>
        <p:spPr>
          <a:xfrm>
            <a:off x="13091318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0BEBBC0-06CB-B6AC-D63C-0229DEFC286F}"/>
              </a:ext>
            </a:extLst>
          </p:cNvPr>
          <p:cNvSpPr txBox="1"/>
          <p:nvPr userDrawn="1"/>
        </p:nvSpPr>
        <p:spPr>
          <a:xfrm>
            <a:off x="14587435" y="7693728"/>
            <a:ext cx="411972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OKT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5EDD7B6-9ECA-5FF6-AF59-416CDAB295A8}"/>
              </a:ext>
            </a:extLst>
          </p:cNvPr>
          <p:cNvSpPr/>
          <p:nvPr userDrawn="1"/>
        </p:nvSpPr>
        <p:spPr>
          <a:xfrm>
            <a:off x="16529393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38772FF0-3C15-BA95-840D-F8226B4D905A}"/>
              </a:ext>
            </a:extLst>
          </p:cNvPr>
          <p:cNvSpPr txBox="1"/>
          <p:nvPr userDrawn="1"/>
        </p:nvSpPr>
        <p:spPr>
          <a:xfrm>
            <a:off x="18016694" y="7693728"/>
            <a:ext cx="42960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NOV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10DF6C0-2585-863D-E29A-69E226E4FCCB}"/>
              </a:ext>
            </a:extLst>
          </p:cNvPr>
          <p:cNvSpPr/>
          <p:nvPr userDrawn="1"/>
        </p:nvSpPr>
        <p:spPr>
          <a:xfrm>
            <a:off x="19967468" y="7650480"/>
            <a:ext cx="3404208" cy="37375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C3F6E4F6-E9C5-562E-345E-BA99EA63AEA0}"/>
              </a:ext>
            </a:extLst>
          </p:cNvPr>
          <p:cNvSpPr txBox="1"/>
          <p:nvPr userDrawn="1"/>
        </p:nvSpPr>
        <p:spPr>
          <a:xfrm>
            <a:off x="21465189" y="7693728"/>
            <a:ext cx="408766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DEC</a:t>
            </a:r>
          </a:p>
        </p:txBody>
      </p:sp>
    </p:spTree>
    <p:extLst>
      <p:ext uri="{BB962C8B-B14F-4D97-AF65-F5344CB8AC3E}">
        <p14:creationId xmlns:p14="http://schemas.microsoft.com/office/powerpoint/2010/main" val="255380915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tshållare för bild 20">
            <a:extLst>
              <a:ext uri="{FF2B5EF4-FFF2-40B4-BE49-F238E27FC236}">
                <a16:creationId xmlns:a16="http://schemas.microsoft.com/office/drawing/2014/main" id="{6CD13593-59CE-07B5-7082-C33F7FB6A3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36512" y="0"/>
            <a:ext cx="11647487" cy="13716000"/>
          </a:xfrm>
          <a:custGeom>
            <a:avLst/>
            <a:gdLst>
              <a:gd name="connsiteX0" fmla="*/ 6857999 w 13715999"/>
              <a:gd name="connsiteY0" fmla="*/ 0 h 13716000"/>
              <a:gd name="connsiteX1" fmla="*/ 6863451 w 13715999"/>
              <a:gd name="connsiteY1" fmla="*/ 138 h 13716000"/>
              <a:gd name="connsiteX2" fmla="*/ 6863451 w 13715999"/>
              <a:gd name="connsiteY2" fmla="*/ 0 h 13716000"/>
              <a:gd name="connsiteX3" fmla="*/ 11647487 w 13715999"/>
              <a:gd name="connsiteY3" fmla="*/ 0 h 13716000"/>
              <a:gd name="connsiteX4" fmla="*/ 11647487 w 13715999"/>
              <a:gd name="connsiteY4" fmla="*/ 1951600 h 13716000"/>
              <a:gd name="connsiteX5" fmla="*/ 11707337 w 13715999"/>
              <a:gd name="connsiteY5" fmla="*/ 2008662 h 13716000"/>
              <a:gd name="connsiteX6" fmla="*/ 13715999 w 13715999"/>
              <a:gd name="connsiteY6" fmla="*/ 6858000 h 13716000"/>
              <a:gd name="connsiteX7" fmla="*/ 11707337 w 13715999"/>
              <a:gd name="connsiteY7" fmla="*/ 11707338 h 13716000"/>
              <a:gd name="connsiteX8" fmla="*/ 11647487 w 13715999"/>
              <a:gd name="connsiteY8" fmla="*/ 11764401 h 13716000"/>
              <a:gd name="connsiteX9" fmla="*/ 11647487 w 13715999"/>
              <a:gd name="connsiteY9" fmla="*/ 13716000 h 13716000"/>
              <a:gd name="connsiteX10" fmla="*/ 6863451 w 13715999"/>
              <a:gd name="connsiteY10" fmla="*/ 13716000 h 13716000"/>
              <a:gd name="connsiteX11" fmla="*/ 6863451 w 13715999"/>
              <a:gd name="connsiteY11" fmla="*/ 13715862 h 13716000"/>
              <a:gd name="connsiteX12" fmla="*/ 6857999 w 13715999"/>
              <a:gd name="connsiteY12" fmla="*/ 13716000 h 13716000"/>
              <a:gd name="connsiteX13" fmla="*/ 0 w 13715999"/>
              <a:gd name="connsiteY13" fmla="*/ 6858000 h 13716000"/>
              <a:gd name="connsiteX14" fmla="*/ 6857999 w 13715999"/>
              <a:gd name="connsiteY14" fmla="*/ 0 h 13716000"/>
              <a:gd name="connsiteX0" fmla="*/ 6857999 w 11714818"/>
              <a:gd name="connsiteY0" fmla="*/ 0 h 13716000"/>
              <a:gd name="connsiteX1" fmla="*/ 6863451 w 11714818"/>
              <a:gd name="connsiteY1" fmla="*/ 138 h 13716000"/>
              <a:gd name="connsiteX2" fmla="*/ 6863451 w 11714818"/>
              <a:gd name="connsiteY2" fmla="*/ 0 h 13716000"/>
              <a:gd name="connsiteX3" fmla="*/ 11647487 w 11714818"/>
              <a:gd name="connsiteY3" fmla="*/ 0 h 13716000"/>
              <a:gd name="connsiteX4" fmla="*/ 11647487 w 11714818"/>
              <a:gd name="connsiteY4" fmla="*/ 1951600 h 13716000"/>
              <a:gd name="connsiteX5" fmla="*/ 11707337 w 11714818"/>
              <a:gd name="connsiteY5" fmla="*/ 2008662 h 13716000"/>
              <a:gd name="connsiteX6" fmla="*/ 11707337 w 11714818"/>
              <a:gd name="connsiteY6" fmla="*/ 11707338 h 13716000"/>
              <a:gd name="connsiteX7" fmla="*/ 11647487 w 11714818"/>
              <a:gd name="connsiteY7" fmla="*/ 11764401 h 13716000"/>
              <a:gd name="connsiteX8" fmla="*/ 11647487 w 11714818"/>
              <a:gd name="connsiteY8" fmla="*/ 13716000 h 13716000"/>
              <a:gd name="connsiteX9" fmla="*/ 6863451 w 11714818"/>
              <a:gd name="connsiteY9" fmla="*/ 13716000 h 13716000"/>
              <a:gd name="connsiteX10" fmla="*/ 6863451 w 11714818"/>
              <a:gd name="connsiteY10" fmla="*/ 13715862 h 13716000"/>
              <a:gd name="connsiteX11" fmla="*/ 6857999 w 11714818"/>
              <a:gd name="connsiteY11" fmla="*/ 13716000 h 13716000"/>
              <a:gd name="connsiteX12" fmla="*/ 0 w 11714818"/>
              <a:gd name="connsiteY12" fmla="*/ 6858000 h 13716000"/>
              <a:gd name="connsiteX13" fmla="*/ 6857999 w 11714818"/>
              <a:gd name="connsiteY13" fmla="*/ 0 h 13716000"/>
              <a:gd name="connsiteX0" fmla="*/ 6857999 w 11707337"/>
              <a:gd name="connsiteY0" fmla="*/ 0 h 13716000"/>
              <a:gd name="connsiteX1" fmla="*/ 6863451 w 11707337"/>
              <a:gd name="connsiteY1" fmla="*/ 138 h 13716000"/>
              <a:gd name="connsiteX2" fmla="*/ 6863451 w 11707337"/>
              <a:gd name="connsiteY2" fmla="*/ 0 h 13716000"/>
              <a:gd name="connsiteX3" fmla="*/ 11647487 w 11707337"/>
              <a:gd name="connsiteY3" fmla="*/ 0 h 13716000"/>
              <a:gd name="connsiteX4" fmla="*/ 11647487 w 11707337"/>
              <a:gd name="connsiteY4" fmla="*/ 1951600 h 13716000"/>
              <a:gd name="connsiteX5" fmla="*/ 11707337 w 11707337"/>
              <a:gd name="connsiteY5" fmla="*/ 11707338 h 13716000"/>
              <a:gd name="connsiteX6" fmla="*/ 11647487 w 11707337"/>
              <a:gd name="connsiteY6" fmla="*/ 11764401 h 13716000"/>
              <a:gd name="connsiteX7" fmla="*/ 11647487 w 11707337"/>
              <a:gd name="connsiteY7" fmla="*/ 13716000 h 13716000"/>
              <a:gd name="connsiteX8" fmla="*/ 6863451 w 11707337"/>
              <a:gd name="connsiteY8" fmla="*/ 13716000 h 13716000"/>
              <a:gd name="connsiteX9" fmla="*/ 6863451 w 11707337"/>
              <a:gd name="connsiteY9" fmla="*/ 13715862 h 13716000"/>
              <a:gd name="connsiteX10" fmla="*/ 6857999 w 11707337"/>
              <a:gd name="connsiteY10" fmla="*/ 13716000 h 13716000"/>
              <a:gd name="connsiteX11" fmla="*/ 0 w 11707337"/>
              <a:gd name="connsiteY11" fmla="*/ 6858000 h 13716000"/>
              <a:gd name="connsiteX12" fmla="*/ 6857999 w 11707337"/>
              <a:gd name="connsiteY12" fmla="*/ 0 h 13716000"/>
              <a:gd name="connsiteX0" fmla="*/ 6857999 w 11647487"/>
              <a:gd name="connsiteY0" fmla="*/ 0 h 13716000"/>
              <a:gd name="connsiteX1" fmla="*/ 6863451 w 11647487"/>
              <a:gd name="connsiteY1" fmla="*/ 138 h 13716000"/>
              <a:gd name="connsiteX2" fmla="*/ 6863451 w 11647487"/>
              <a:gd name="connsiteY2" fmla="*/ 0 h 13716000"/>
              <a:gd name="connsiteX3" fmla="*/ 11647487 w 11647487"/>
              <a:gd name="connsiteY3" fmla="*/ 0 h 13716000"/>
              <a:gd name="connsiteX4" fmla="*/ 11647487 w 11647487"/>
              <a:gd name="connsiteY4" fmla="*/ 1951600 h 13716000"/>
              <a:gd name="connsiteX5" fmla="*/ 11647487 w 11647487"/>
              <a:gd name="connsiteY5" fmla="*/ 11764401 h 13716000"/>
              <a:gd name="connsiteX6" fmla="*/ 11647487 w 11647487"/>
              <a:gd name="connsiteY6" fmla="*/ 13716000 h 13716000"/>
              <a:gd name="connsiteX7" fmla="*/ 6863451 w 11647487"/>
              <a:gd name="connsiteY7" fmla="*/ 13716000 h 13716000"/>
              <a:gd name="connsiteX8" fmla="*/ 6863451 w 11647487"/>
              <a:gd name="connsiteY8" fmla="*/ 13715862 h 13716000"/>
              <a:gd name="connsiteX9" fmla="*/ 6857999 w 11647487"/>
              <a:gd name="connsiteY9" fmla="*/ 13716000 h 13716000"/>
              <a:gd name="connsiteX10" fmla="*/ 0 w 11647487"/>
              <a:gd name="connsiteY10" fmla="*/ 6858000 h 13716000"/>
              <a:gd name="connsiteX11" fmla="*/ 6857999 w 11647487"/>
              <a:gd name="connsiteY11" fmla="*/ 0 h 13716000"/>
              <a:gd name="connsiteX0" fmla="*/ 6857999 w 11647487"/>
              <a:gd name="connsiteY0" fmla="*/ 0 h 13716000"/>
              <a:gd name="connsiteX1" fmla="*/ 6863451 w 11647487"/>
              <a:gd name="connsiteY1" fmla="*/ 138 h 13716000"/>
              <a:gd name="connsiteX2" fmla="*/ 6863451 w 11647487"/>
              <a:gd name="connsiteY2" fmla="*/ 0 h 13716000"/>
              <a:gd name="connsiteX3" fmla="*/ 11647487 w 11647487"/>
              <a:gd name="connsiteY3" fmla="*/ 0 h 13716000"/>
              <a:gd name="connsiteX4" fmla="*/ 11647487 w 11647487"/>
              <a:gd name="connsiteY4" fmla="*/ 1951600 h 13716000"/>
              <a:gd name="connsiteX5" fmla="*/ 11647487 w 11647487"/>
              <a:gd name="connsiteY5" fmla="*/ 13716000 h 13716000"/>
              <a:gd name="connsiteX6" fmla="*/ 6863451 w 11647487"/>
              <a:gd name="connsiteY6" fmla="*/ 13716000 h 13716000"/>
              <a:gd name="connsiteX7" fmla="*/ 6863451 w 11647487"/>
              <a:gd name="connsiteY7" fmla="*/ 13715862 h 13716000"/>
              <a:gd name="connsiteX8" fmla="*/ 6857999 w 11647487"/>
              <a:gd name="connsiteY8" fmla="*/ 13716000 h 13716000"/>
              <a:gd name="connsiteX9" fmla="*/ 0 w 11647487"/>
              <a:gd name="connsiteY9" fmla="*/ 6858000 h 13716000"/>
              <a:gd name="connsiteX10" fmla="*/ 6857999 w 11647487"/>
              <a:gd name="connsiteY10" fmla="*/ 0 h 13716000"/>
              <a:gd name="connsiteX0" fmla="*/ 6857999 w 11647487"/>
              <a:gd name="connsiteY0" fmla="*/ 0 h 13716000"/>
              <a:gd name="connsiteX1" fmla="*/ 6863451 w 11647487"/>
              <a:gd name="connsiteY1" fmla="*/ 138 h 13716000"/>
              <a:gd name="connsiteX2" fmla="*/ 6863451 w 11647487"/>
              <a:gd name="connsiteY2" fmla="*/ 0 h 13716000"/>
              <a:gd name="connsiteX3" fmla="*/ 11647487 w 11647487"/>
              <a:gd name="connsiteY3" fmla="*/ 0 h 13716000"/>
              <a:gd name="connsiteX4" fmla="*/ 11647487 w 11647487"/>
              <a:gd name="connsiteY4" fmla="*/ 13716000 h 13716000"/>
              <a:gd name="connsiteX5" fmla="*/ 6863451 w 11647487"/>
              <a:gd name="connsiteY5" fmla="*/ 13716000 h 13716000"/>
              <a:gd name="connsiteX6" fmla="*/ 6863451 w 11647487"/>
              <a:gd name="connsiteY6" fmla="*/ 13715862 h 13716000"/>
              <a:gd name="connsiteX7" fmla="*/ 6857999 w 11647487"/>
              <a:gd name="connsiteY7" fmla="*/ 13716000 h 13716000"/>
              <a:gd name="connsiteX8" fmla="*/ 0 w 11647487"/>
              <a:gd name="connsiteY8" fmla="*/ 6858000 h 13716000"/>
              <a:gd name="connsiteX9" fmla="*/ 6857999 w 11647487"/>
              <a:gd name="connsiteY9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47487" h="13716000">
                <a:moveTo>
                  <a:pt x="6857999" y="0"/>
                </a:moveTo>
                <a:lnTo>
                  <a:pt x="6863451" y="138"/>
                </a:lnTo>
                <a:lnTo>
                  <a:pt x="6863451" y="0"/>
                </a:lnTo>
                <a:lnTo>
                  <a:pt x="11647487" y="0"/>
                </a:lnTo>
                <a:lnTo>
                  <a:pt x="11647487" y="13716000"/>
                </a:lnTo>
                <a:lnTo>
                  <a:pt x="6863451" y="13716000"/>
                </a:lnTo>
                <a:lnTo>
                  <a:pt x="6863451" y="13715862"/>
                </a:lnTo>
                <a:lnTo>
                  <a:pt x="6857999" y="13716000"/>
                </a:lnTo>
                <a:cubicBezTo>
                  <a:pt x="3070431" y="13716000"/>
                  <a:pt x="0" y="10645569"/>
                  <a:pt x="0" y="6858000"/>
                </a:cubicBezTo>
                <a:cubicBezTo>
                  <a:pt x="0" y="3070431"/>
                  <a:pt x="3070431" y="0"/>
                  <a:pt x="6857999" y="0"/>
                </a:cubicBezTo>
                <a:close/>
              </a:path>
            </a:pathLst>
          </a:cu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sv-SE" dirty="0"/>
          </a:p>
        </p:txBody>
      </p:sp>
      <p:sp>
        <p:nvSpPr>
          <p:cNvPr id="22" name="Author and Date">
            <a:extLst>
              <a:ext uri="{FF2B5EF4-FFF2-40B4-BE49-F238E27FC236}">
                <a16:creationId xmlns:a16="http://schemas.microsoft.com/office/drawing/2014/main" id="{879748BB-1E22-2E08-DE8A-F2B8FF600EA5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30288" y="11213688"/>
            <a:ext cx="10537528" cy="636979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Författare och datum</a:t>
            </a:r>
            <a:endParaRPr dirty="0"/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26" name="Presentation Title">
            <a:extLst>
              <a:ext uri="{FF2B5EF4-FFF2-40B4-BE49-F238E27FC236}">
                <a16:creationId xmlns:a16="http://schemas.microsoft.com/office/drawing/2014/main" id="{7BB31648-C02D-804F-3782-B30AF9C4FEB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5742" y="2574991"/>
            <a:ext cx="10611747" cy="46482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000" spc="-232"/>
            </a:lvl1pPr>
          </a:lstStyle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27" name="Body Level One…">
            <a:extLst>
              <a:ext uri="{FF2B5EF4-FFF2-40B4-BE49-F238E27FC236}">
                <a16:creationId xmlns:a16="http://schemas.microsoft.com/office/drawing/2014/main" id="{7CCE482C-9F36-F5B8-56DD-D211D5DB4E4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30588" y="7605962"/>
            <a:ext cx="10611745" cy="1905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0">
                <a:solidFill>
                  <a:srgbClr val="00B1EB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rPr dirty="0"/>
              <a:t>Presentation </a:t>
            </a:r>
            <a:r>
              <a:rPr dirty="0" err="1"/>
              <a:t>Subti</a:t>
            </a:r>
            <a:r>
              <a:rPr lang="sv-SE" dirty="0" err="1"/>
              <a:t>tel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82090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eller två rader</a:t>
            </a:r>
            <a:endParaRPr dirty="0"/>
          </a:p>
        </p:txBody>
      </p:sp>
      <p:sp>
        <p:nvSpPr>
          <p:cNvPr id="9" name="Author and Date">
            <a:extLst>
              <a:ext uri="{FF2B5EF4-FFF2-40B4-BE49-F238E27FC236}">
                <a16:creationId xmlns:a16="http://schemas.microsoft.com/office/drawing/2014/main" id="{F1DA7B55-FD82-45B9-5DF6-BF4BF97B489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C777D36-F6A0-C87B-31FF-2F855AA3C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541B7FA-0680-F563-8FBD-CE236B09628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26134911-77CA-BAD2-1076-200D9FDE46F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0288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F2DF10EE-FAF9-BEC0-039C-D07EC6C6146D}"/>
              </a:ext>
            </a:extLst>
          </p:cNvPr>
          <p:cNvSpPr txBox="1"/>
          <p:nvPr userDrawn="1"/>
        </p:nvSpPr>
        <p:spPr>
          <a:xfrm>
            <a:off x="4304470" y="7693728"/>
            <a:ext cx="34945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JUL</a:t>
            </a:r>
          </a:p>
        </p:txBody>
      </p:sp>
      <p:sp>
        <p:nvSpPr>
          <p:cNvPr id="95" name="Platshållare för text 4">
            <a:extLst>
              <a:ext uri="{FF2B5EF4-FFF2-40B4-BE49-F238E27FC236}">
                <a16:creationId xmlns:a16="http://schemas.microsoft.com/office/drawing/2014/main" id="{DFDA71AA-4311-38B0-7A56-5C12FC9F195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43193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6" name="Platshållare för text 4">
            <a:extLst>
              <a:ext uri="{FF2B5EF4-FFF2-40B4-BE49-F238E27FC236}">
                <a16:creationId xmlns:a16="http://schemas.microsoft.com/office/drawing/2014/main" id="{DD52C6CE-D672-EDA4-CDFC-31E05A2E3F7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861255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99" name="Platshållare för text 4">
            <a:extLst>
              <a:ext uri="{FF2B5EF4-FFF2-40B4-BE49-F238E27FC236}">
                <a16:creationId xmlns:a16="http://schemas.microsoft.com/office/drawing/2014/main" id="{B9375317-1E40-F894-F265-967D6CAD163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0687065" y="554539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D15BAAE8-0C4A-46E8-ED4A-85642E87DC4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30288" y="7659124"/>
            <a:ext cx="11161711" cy="318021"/>
          </a:xfrm>
          <a:solidFill>
            <a:schemeClr val="accent3"/>
          </a:solidFill>
          <a:ln w="6350">
            <a:noFill/>
          </a:ln>
        </p:spPr>
        <p:txBody>
          <a:bodyPr lIns="72000" tIns="72000" rIns="72000" bIns="72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Skriv in tid för </a:t>
            </a:r>
            <a:r>
              <a:rPr lang="sv-SE" dirty="0" err="1"/>
              <a:t>startunkt</a:t>
            </a:r>
            <a:r>
              <a:rPr lang="sv-SE" dirty="0"/>
              <a:t> här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EAF2C948-EC47-5EC9-7803-BFD99EE6753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2192001" y="7659124"/>
            <a:ext cx="11161712" cy="318021"/>
          </a:xfrm>
          <a:solidFill>
            <a:schemeClr val="accent3"/>
          </a:solidFill>
          <a:ln w="6350">
            <a:noFill/>
          </a:ln>
        </p:spPr>
        <p:txBody>
          <a:bodyPr lIns="72000" tIns="72000" rIns="72000" bIns="72000"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Skriv in tid för slutpunkt här</a:t>
            </a:r>
          </a:p>
        </p:txBody>
      </p:sp>
      <p:sp>
        <p:nvSpPr>
          <p:cNvPr id="20" name="Platshållare för SmartArt 19">
            <a:extLst>
              <a:ext uri="{FF2B5EF4-FFF2-40B4-BE49-F238E27FC236}">
                <a16:creationId xmlns:a16="http://schemas.microsoft.com/office/drawing/2014/main" id="{E227BFD0-2C7D-018E-D18E-0F168567E709}"/>
              </a:ext>
            </a:extLst>
          </p:cNvPr>
          <p:cNvSpPr>
            <a:spLocks noGrp="1"/>
          </p:cNvSpPr>
          <p:nvPr>
            <p:ph type="dgm" sz="quarter" idx="66"/>
          </p:nvPr>
        </p:nvSpPr>
        <p:spPr>
          <a:xfrm rot="5400000">
            <a:off x="11637972" y="7152963"/>
            <a:ext cx="1336675" cy="1330344"/>
          </a:xfrm>
          <a:prstGeom prst="triangle">
            <a:avLst/>
          </a:prstGeom>
          <a:solidFill>
            <a:schemeClr val="accent3"/>
          </a:solidFill>
          <a:ln w="50800">
            <a:solidFill>
              <a:schemeClr val="tx1"/>
            </a:solidFill>
          </a:ln>
        </p:spPr>
        <p:txBody>
          <a:bodyPr>
            <a:normAutofit/>
          </a:bodyPr>
          <a:lstStyle>
            <a:lvl1pPr algn="ctr">
              <a:defRPr sz="100"/>
            </a:lvl1pPr>
          </a:lstStyle>
          <a:p>
            <a:endParaRPr lang="sv-SE"/>
          </a:p>
        </p:txBody>
      </p: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6C736875-C6E6-86EB-3D24-AB394EB053C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5822299" y="5592805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43B98278-1427-B52F-D3EE-531837E235B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030288" y="9440296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23" name="Platshållare för text 4">
            <a:extLst>
              <a:ext uri="{FF2B5EF4-FFF2-40B4-BE49-F238E27FC236}">
                <a16:creationId xmlns:a16="http://schemas.microsoft.com/office/drawing/2014/main" id="{3F319068-FF9D-110C-440F-5A6010871DC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943193" y="9440296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24" name="Platshållare för text 4">
            <a:extLst>
              <a:ext uri="{FF2B5EF4-FFF2-40B4-BE49-F238E27FC236}">
                <a16:creationId xmlns:a16="http://schemas.microsoft.com/office/drawing/2014/main" id="{3F1EF4DE-BECF-2080-D2E0-A83F853C32A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861255" y="9440296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436976A3-C5DA-A63A-33F8-AD1E0B9357A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0687065" y="9440296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2418A8AC-DC56-B6B5-3FC2-00B6BE290C6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5822299" y="9487706"/>
            <a:ext cx="2661490" cy="928141"/>
          </a:xfrm>
          <a:ln w="6350">
            <a:solidFill>
              <a:schemeClr val="accent3"/>
            </a:solidFill>
          </a:ln>
        </p:spPr>
        <p:txBody>
          <a:bodyPr lIns="72000" tIns="72000" rIns="72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händesle</a:t>
            </a:r>
            <a:r>
              <a:rPr lang="sv-SE" dirty="0"/>
              <a:t> här/radera ruta om händelse inte finns.</a:t>
            </a:r>
          </a:p>
        </p:txBody>
      </p:sp>
    </p:spTree>
    <p:extLst>
      <p:ext uri="{BB962C8B-B14F-4D97-AF65-F5344CB8AC3E}">
        <p14:creationId xmlns:p14="http://schemas.microsoft.com/office/powerpoint/2010/main" val="11929377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EE9311B-CF8E-CA4A-FC0A-61BD54F82A22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Author and Date">
            <a:extLst>
              <a:ext uri="{FF2B5EF4-FFF2-40B4-BE49-F238E27FC236}">
                <a16:creationId xmlns:a16="http://schemas.microsoft.com/office/drawing/2014/main" id="{879748BB-1E22-2E08-DE8A-F2B8FF600EA5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30288" y="11213688"/>
            <a:ext cx="10537528" cy="636979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Författare och datum</a:t>
            </a:r>
            <a:endParaRPr dirty="0"/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26" name="Presentation Title">
            <a:extLst>
              <a:ext uri="{FF2B5EF4-FFF2-40B4-BE49-F238E27FC236}">
                <a16:creationId xmlns:a16="http://schemas.microsoft.com/office/drawing/2014/main" id="{7BB31648-C02D-804F-3782-B30AF9C4FEB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5742" y="2574991"/>
            <a:ext cx="10611747" cy="46482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000" spc="-232"/>
            </a:lvl1pPr>
          </a:lstStyle>
          <a:p>
            <a:r>
              <a:rPr lang="sv-SE" dirty="0"/>
              <a:t>Namn på kampanj</a:t>
            </a:r>
            <a:endParaRPr dirty="0"/>
          </a:p>
        </p:txBody>
      </p:sp>
      <p:sp>
        <p:nvSpPr>
          <p:cNvPr id="27" name="Body Level One…">
            <a:extLst>
              <a:ext uri="{FF2B5EF4-FFF2-40B4-BE49-F238E27FC236}">
                <a16:creationId xmlns:a16="http://schemas.microsoft.com/office/drawing/2014/main" id="{7CCE482C-9F36-F5B8-56DD-D211D5DB4E4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30588" y="7605962"/>
            <a:ext cx="10611745" cy="1905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0">
                <a:solidFill>
                  <a:srgbClr val="00B1EB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rPr lang="sv-SE" dirty="0"/>
              <a:t>Datum &amp; annan information</a:t>
            </a:r>
            <a:endParaRPr dirty="0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D400494-6407-FA50-3ED1-0E76B53ACE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3779795" y="1025525"/>
            <a:ext cx="9568463" cy="11690350"/>
          </a:xfrm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r>
              <a:rPr lang="sv-SE" dirty="0"/>
              <a:t>Infoga bild från kampanj</a:t>
            </a:r>
          </a:p>
        </p:txBody>
      </p:sp>
      <p:pic>
        <p:nvPicPr>
          <p:cNvPr id="4" name="Bildobjekt 3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9DF0D21D-4577-B35E-4BBB-11D976D2F4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7" y="1025525"/>
            <a:ext cx="2202011" cy="75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012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tshållare för SmartArt 34">
            <a:extLst>
              <a:ext uri="{FF2B5EF4-FFF2-40B4-BE49-F238E27FC236}">
                <a16:creationId xmlns:a16="http://schemas.microsoft.com/office/drawing/2014/main" id="{35CC15AA-A964-602E-E4FA-EF0620DC784E}"/>
              </a:ext>
            </a:extLst>
          </p:cNvPr>
          <p:cNvSpPr>
            <a:spLocks noGrp="1"/>
          </p:cNvSpPr>
          <p:nvPr>
            <p:ph type="dgm" sz="quarter" idx="26"/>
          </p:nvPr>
        </p:nvSpPr>
        <p:spPr>
          <a:xfrm>
            <a:off x="1053688" y="8686120"/>
            <a:ext cx="4219575" cy="237966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7761541-C1A3-7E88-FD5B-3F3BC0525791}"/>
              </a:ext>
            </a:extLst>
          </p:cNvPr>
          <p:cNvSpPr/>
          <p:nvPr userDrawn="1"/>
        </p:nvSpPr>
        <p:spPr>
          <a:xfrm>
            <a:off x="1054410" y="3946141"/>
            <a:ext cx="4219543" cy="5210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A9CB393-567A-46A7-BEC7-BFD62B29AC2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4409" y="4467229"/>
            <a:ext cx="4219543" cy="4219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CE865D2-35E5-7564-63CE-E9158B38D5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70331" y="9616099"/>
            <a:ext cx="3976574" cy="110357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.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C4867575-EA93-FDCE-884B-58F10B9C03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70331" y="9258290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40" name="Platshållare för SmartArt 39">
            <a:extLst>
              <a:ext uri="{FF2B5EF4-FFF2-40B4-BE49-F238E27FC236}">
                <a16:creationId xmlns:a16="http://schemas.microsoft.com/office/drawing/2014/main" id="{8B8A90B7-6FC9-C7E7-31C5-0221F6DE5C00}"/>
              </a:ext>
            </a:extLst>
          </p:cNvPr>
          <p:cNvSpPr>
            <a:spLocks noGrp="1"/>
          </p:cNvSpPr>
          <p:nvPr>
            <p:ph type="dgm" sz="quarter" idx="28"/>
          </p:nvPr>
        </p:nvSpPr>
        <p:spPr>
          <a:xfrm>
            <a:off x="1170331" y="8881053"/>
            <a:ext cx="228600" cy="228600"/>
          </a:xfrm>
          <a:prstGeom prst="hear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endParaRPr lang="sv-SE"/>
          </a:p>
        </p:txBody>
      </p:sp>
      <p:sp>
        <p:nvSpPr>
          <p:cNvPr id="42" name="Platshållare för SmartArt 41">
            <a:extLst>
              <a:ext uri="{FF2B5EF4-FFF2-40B4-BE49-F238E27FC236}">
                <a16:creationId xmlns:a16="http://schemas.microsoft.com/office/drawing/2014/main" id="{32D84A2B-E8EF-CC85-6C4C-5B7897D500A8}"/>
              </a:ext>
            </a:extLst>
          </p:cNvPr>
          <p:cNvSpPr>
            <a:spLocks noGrp="1"/>
          </p:cNvSpPr>
          <p:nvPr>
            <p:ph type="dgm" sz="quarter" idx="29"/>
          </p:nvPr>
        </p:nvSpPr>
        <p:spPr>
          <a:xfrm>
            <a:off x="1515574" y="8875056"/>
            <a:ext cx="228600" cy="228600"/>
          </a:xfrm>
          <a:prstGeom prst="snip1Rec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44" name="Platshållare för SmartArt 43">
            <a:extLst>
              <a:ext uri="{FF2B5EF4-FFF2-40B4-BE49-F238E27FC236}">
                <a16:creationId xmlns:a16="http://schemas.microsoft.com/office/drawing/2014/main" id="{2D10D74E-1D3B-B233-988B-15EFB9908F9D}"/>
              </a:ext>
            </a:extLst>
          </p:cNvPr>
          <p:cNvSpPr>
            <a:spLocks noGrp="1"/>
          </p:cNvSpPr>
          <p:nvPr>
            <p:ph type="dgm" sz="quarter" idx="30"/>
          </p:nvPr>
        </p:nvSpPr>
        <p:spPr>
          <a:xfrm rot="5400000">
            <a:off x="4813246" y="8849719"/>
            <a:ext cx="285281" cy="285281"/>
          </a:xfrm>
          <a:prstGeom prst="triangle">
            <a:avLst/>
          </a:prstGeom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46" name="Platshållare för SmartArt 45">
            <a:extLst>
              <a:ext uri="{FF2B5EF4-FFF2-40B4-BE49-F238E27FC236}">
                <a16:creationId xmlns:a16="http://schemas.microsoft.com/office/drawing/2014/main" id="{A03C9539-0E69-C766-75E1-928D1681A750}"/>
              </a:ext>
            </a:extLst>
          </p:cNvPr>
          <p:cNvSpPr>
            <a:spLocks noGrp="1"/>
          </p:cNvSpPr>
          <p:nvPr>
            <p:ph type="dgm" sz="quarter" idx="31"/>
          </p:nvPr>
        </p:nvSpPr>
        <p:spPr>
          <a:xfrm>
            <a:off x="1170331" y="4088657"/>
            <a:ext cx="229314" cy="229314"/>
          </a:xfrm>
          <a:prstGeom prst="ellipse">
            <a:avLst/>
          </a:prstGeom>
          <a:solidFill>
            <a:srgbClr val="00B1EB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8" name="Platshållare för text 13">
            <a:extLst>
              <a:ext uri="{FF2B5EF4-FFF2-40B4-BE49-F238E27FC236}">
                <a16:creationId xmlns:a16="http://schemas.microsoft.com/office/drawing/2014/main" id="{EF51128B-89AB-99E6-265B-948DCFDED5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50062" y="4058747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49" name="Platshållare för SmartArt 34">
            <a:extLst>
              <a:ext uri="{FF2B5EF4-FFF2-40B4-BE49-F238E27FC236}">
                <a16:creationId xmlns:a16="http://schemas.microsoft.com/office/drawing/2014/main" id="{459D3D8A-EA69-FF79-98AD-AAC93D06DF60}"/>
              </a:ext>
            </a:extLst>
          </p:cNvPr>
          <p:cNvSpPr>
            <a:spLocks noGrp="1"/>
          </p:cNvSpPr>
          <p:nvPr>
            <p:ph type="dgm" sz="quarter" idx="33"/>
          </p:nvPr>
        </p:nvSpPr>
        <p:spPr>
          <a:xfrm>
            <a:off x="7028767" y="8686120"/>
            <a:ext cx="4219575" cy="237966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6D5C64AA-E98C-D355-3AAB-617EEC9C3C94}"/>
              </a:ext>
            </a:extLst>
          </p:cNvPr>
          <p:cNvSpPr/>
          <p:nvPr userDrawn="1"/>
        </p:nvSpPr>
        <p:spPr>
          <a:xfrm>
            <a:off x="7029489" y="3946141"/>
            <a:ext cx="4219543" cy="5210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" name="Platshållare för bild 9">
            <a:extLst>
              <a:ext uri="{FF2B5EF4-FFF2-40B4-BE49-F238E27FC236}">
                <a16:creationId xmlns:a16="http://schemas.microsoft.com/office/drawing/2014/main" id="{3119FD2A-7103-219B-D2EB-A0108AE6477C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029488" y="4467229"/>
            <a:ext cx="4219543" cy="4219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C0D088CE-852B-7B53-60C0-CD4D59360AE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45410" y="9616099"/>
            <a:ext cx="3976574" cy="110357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.</a:t>
            </a:r>
          </a:p>
        </p:txBody>
      </p:sp>
      <p:sp>
        <p:nvSpPr>
          <p:cNvPr id="53" name="Platshållare för text 13">
            <a:extLst>
              <a:ext uri="{FF2B5EF4-FFF2-40B4-BE49-F238E27FC236}">
                <a16:creationId xmlns:a16="http://schemas.microsoft.com/office/drawing/2014/main" id="{26AF41E4-DEF8-2C01-5D3E-C5C589B08A0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45410" y="9258290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54" name="Platshållare för SmartArt 39">
            <a:extLst>
              <a:ext uri="{FF2B5EF4-FFF2-40B4-BE49-F238E27FC236}">
                <a16:creationId xmlns:a16="http://schemas.microsoft.com/office/drawing/2014/main" id="{1A90E9C5-0617-6B99-0A04-0B81222E9049}"/>
              </a:ext>
            </a:extLst>
          </p:cNvPr>
          <p:cNvSpPr>
            <a:spLocks noGrp="1"/>
          </p:cNvSpPr>
          <p:nvPr>
            <p:ph type="dgm" sz="quarter" idx="37"/>
          </p:nvPr>
        </p:nvSpPr>
        <p:spPr>
          <a:xfrm>
            <a:off x="7145410" y="8881053"/>
            <a:ext cx="228600" cy="228600"/>
          </a:xfrm>
          <a:prstGeom prst="hear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endParaRPr lang="sv-SE"/>
          </a:p>
        </p:txBody>
      </p:sp>
      <p:sp>
        <p:nvSpPr>
          <p:cNvPr id="55" name="Platshållare för SmartArt 41">
            <a:extLst>
              <a:ext uri="{FF2B5EF4-FFF2-40B4-BE49-F238E27FC236}">
                <a16:creationId xmlns:a16="http://schemas.microsoft.com/office/drawing/2014/main" id="{60BB8BCD-0ADF-04AE-3071-87194B1E3D3C}"/>
              </a:ext>
            </a:extLst>
          </p:cNvPr>
          <p:cNvSpPr>
            <a:spLocks noGrp="1"/>
          </p:cNvSpPr>
          <p:nvPr>
            <p:ph type="dgm" sz="quarter" idx="38"/>
          </p:nvPr>
        </p:nvSpPr>
        <p:spPr>
          <a:xfrm>
            <a:off x="7490653" y="8875056"/>
            <a:ext cx="228600" cy="228600"/>
          </a:xfrm>
          <a:prstGeom prst="snip1Rec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6" name="Platshållare för SmartArt 43">
            <a:extLst>
              <a:ext uri="{FF2B5EF4-FFF2-40B4-BE49-F238E27FC236}">
                <a16:creationId xmlns:a16="http://schemas.microsoft.com/office/drawing/2014/main" id="{08EEBF85-F34F-E383-D327-60937F76546E}"/>
              </a:ext>
            </a:extLst>
          </p:cNvPr>
          <p:cNvSpPr>
            <a:spLocks noGrp="1"/>
          </p:cNvSpPr>
          <p:nvPr>
            <p:ph type="dgm" sz="quarter" idx="39"/>
          </p:nvPr>
        </p:nvSpPr>
        <p:spPr>
          <a:xfrm rot="5400000">
            <a:off x="10788325" y="8849719"/>
            <a:ext cx="285281" cy="285281"/>
          </a:xfrm>
          <a:prstGeom prst="triangle">
            <a:avLst/>
          </a:prstGeom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7" name="Platshållare för SmartArt 45">
            <a:extLst>
              <a:ext uri="{FF2B5EF4-FFF2-40B4-BE49-F238E27FC236}">
                <a16:creationId xmlns:a16="http://schemas.microsoft.com/office/drawing/2014/main" id="{7BC954B8-1933-ACB6-3B51-858D29E681A7}"/>
              </a:ext>
            </a:extLst>
          </p:cNvPr>
          <p:cNvSpPr>
            <a:spLocks noGrp="1"/>
          </p:cNvSpPr>
          <p:nvPr>
            <p:ph type="dgm" sz="quarter" idx="40"/>
          </p:nvPr>
        </p:nvSpPr>
        <p:spPr>
          <a:xfrm>
            <a:off x="7145410" y="4088657"/>
            <a:ext cx="229314" cy="229314"/>
          </a:xfrm>
          <a:prstGeom prst="ellipse">
            <a:avLst/>
          </a:prstGeom>
          <a:solidFill>
            <a:srgbClr val="00B1EB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2B128988-3156-ECEB-B2B5-E61FB80AA6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25141" y="4058747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59" name="Platshållare för SmartArt 34">
            <a:extLst>
              <a:ext uri="{FF2B5EF4-FFF2-40B4-BE49-F238E27FC236}">
                <a16:creationId xmlns:a16="http://schemas.microsoft.com/office/drawing/2014/main" id="{3FA92BAE-11A0-5F9E-D821-66458555AEC0}"/>
              </a:ext>
            </a:extLst>
          </p:cNvPr>
          <p:cNvSpPr>
            <a:spLocks noGrp="1"/>
          </p:cNvSpPr>
          <p:nvPr>
            <p:ph type="dgm" sz="quarter" idx="42"/>
          </p:nvPr>
        </p:nvSpPr>
        <p:spPr>
          <a:xfrm>
            <a:off x="13156989" y="8686120"/>
            <a:ext cx="4219575" cy="237966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8507D772-CD9A-6DF6-1CF4-18D5515428DA}"/>
              </a:ext>
            </a:extLst>
          </p:cNvPr>
          <p:cNvSpPr/>
          <p:nvPr userDrawn="1"/>
        </p:nvSpPr>
        <p:spPr>
          <a:xfrm>
            <a:off x="13157711" y="3946141"/>
            <a:ext cx="4219543" cy="5210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Platshållare för bild 9">
            <a:extLst>
              <a:ext uri="{FF2B5EF4-FFF2-40B4-BE49-F238E27FC236}">
                <a16:creationId xmlns:a16="http://schemas.microsoft.com/office/drawing/2014/main" id="{2191B1FD-E936-8F95-A175-22A2938EF55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3157710" y="4467229"/>
            <a:ext cx="4219543" cy="4219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62" name="Platshållare för text 13">
            <a:extLst>
              <a:ext uri="{FF2B5EF4-FFF2-40B4-BE49-F238E27FC236}">
                <a16:creationId xmlns:a16="http://schemas.microsoft.com/office/drawing/2014/main" id="{F894E814-9BC1-E26F-7EEE-DA68D61D1A3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3273632" y="9616099"/>
            <a:ext cx="3976574" cy="110357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.</a:t>
            </a:r>
          </a:p>
        </p:txBody>
      </p:sp>
      <p:sp>
        <p:nvSpPr>
          <p:cNvPr id="63" name="Platshållare för text 13">
            <a:extLst>
              <a:ext uri="{FF2B5EF4-FFF2-40B4-BE49-F238E27FC236}">
                <a16:creationId xmlns:a16="http://schemas.microsoft.com/office/drawing/2014/main" id="{ABBBA0B7-B0E7-4EA9-6D61-345E8C058AE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3273632" y="9258290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64" name="Platshållare för SmartArt 39">
            <a:extLst>
              <a:ext uri="{FF2B5EF4-FFF2-40B4-BE49-F238E27FC236}">
                <a16:creationId xmlns:a16="http://schemas.microsoft.com/office/drawing/2014/main" id="{9E774661-F3F9-E45E-660B-7BC445D14A19}"/>
              </a:ext>
            </a:extLst>
          </p:cNvPr>
          <p:cNvSpPr>
            <a:spLocks noGrp="1"/>
          </p:cNvSpPr>
          <p:nvPr>
            <p:ph type="dgm" sz="quarter" idx="46"/>
          </p:nvPr>
        </p:nvSpPr>
        <p:spPr>
          <a:xfrm>
            <a:off x="13273632" y="8881053"/>
            <a:ext cx="228600" cy="228600"/>
          </a:xfrm>
          <a:prstGeom prst="hear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endParaRPr lang="sv-SE"/>
          </a:p>
        </p:txBody>
      </p:sp>
      <p:sp>
        <p:nvSpPr>
          <p:cNvPr id="65" name="Platshållare för SmartArt 41">
            <a:extLst>
              <a:ext uri="{FF2B5EF4-FFF2-40B4-BE49-F238E27FC236}">
                <a16:creationId xmlns:a16="http://schemas.microsoft.com/office/drawing/2014/main" id="{0C8494F1-14B7-A4B8-0BD0-05D6D771FE0B}"/>
              </a:ext>
            </a:extLst>
          </p:cNvPr>
          <p:cNvSpPr>
            <a:spLocks noGrp="1"/>
          </p:cNvSpPr>
          <p:nvPr>
            <p:ph type="dgm" sz="quarter" idx="47"/>
          </p:nvPr>
        </p:nvSpPr>
        <p:spPr>
          <a:xfrm>
            <a:off x="13618875" y="8875056"/>
            <a:ext cx="228600" cy="228600"/>
          </a:xfrm>
          <a:prstGeom prst="snip1Rec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6" name="Platshållare för SmartArt 43">
            <a:extLst>
              <a:ext uri="{FF2B5EF4-FFF2-40B4-BE49-F238E27FC236}">
                <a16:creationId xmlns:a16="http://schemas.microsoft.com/office/drawing/2014/main" id="{E49926C2-AC9E-CC87-2E0E-6BAD70069E89}"/>
              </a:ext>
            </a:extLst>
          </p:cNvPr>
          <p:cNvSpPr>
            <a:spLocks noGrp="1"/>
          </p:cNvSpPr>
          <p:nvPr>
            <p:ph type="dgm" sz="quarter" idx="48"/>
          </p:nvPr>
        </p:nvSpPr>
        <p:spPr>
          <a:xfrm rot="5400000">
            <a:off x="16916547" y="8849719"/>
            <a:ext cx="285281" cy="285281"/>
          </a:xfrm>
          <a:prstGeom prst="triangle">
            <a:avLst/>
          </a:prstGeom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7" name="Platshållare för SmartArt 45">
            <a:extLst>
              <a:ext uri="{FF2B5EF4-FFF2-40B4-BE49-F238E27FC236}">
                <a16:creationId xmlns:a16="http://schemas.microsoft.com/office/drawing/2014/main" id="{F5B56081-174C-BD3F-5829-403680B968A5}"/>
              </a:ext>
            </a:extLst>
          </p:cNvPr>
          <p:cNvSpPr>
            <a:spLocks noGrp="1"/>
          </p:cNvSpPr>
          <p:nvPr>
            <p:ph type="dgm" sz="quarter" idx="49"/>
          </p:nvPr>
        </p:nvSpPr>
        <p:spPr>
          <a:xfrm>
            <a:off x="13273632" y="4088657"/>
            <a:ext cx="229314" cy="229314"/>
          </a:xfrm>
          <a:prstGeom prst="ellipse">
            <a:avLst/>
          </a:prstGeom>
          <a:solidFill>
            <a:srgbClr val="00B1EB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8" name="Platshållare för text 13">
            <a:extLst>
              <a:ext uri="{FF2B5EF4-FFF2-40B4-BE49-F238E27FC236}">
                <a16:creationId xmlns:a16="http://schemas.microsoft.com/office/drawing/2014/main" id="{E5EFD596-13FE-BB98-DDE4-0BC1A78E784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553363" y="4058747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69" name="Platshållare för SmartArt 34">
            <a:extLst>
              <a:ext uri="{FF2B5EF4-FFF2-40B4-BE49-F238E27FC236}">
                <a16:creationId xmlns:a16="http://schemas.microsoft.com/office/drawing/2014/main" id="{72A40659-64C8-789C-2815-6EDEED23ED3D}"/>
              </a:ext>
            </a:extLst>
          </p:cNvPr>
          <p:cNvSpPr>
            <a:spLocks noGrp="1"/>
          </p:cNvSpPr>
          <p:nvPr>
            <p:ph type="dgm" sz="quarter" idx="51"/>
          </p:nvPr>
        </p:nvSpPr>
        <p:spPr>
          <a:xfrm>
            <a:off x="19133448" y="8686120"/>
            <a:ext cx="4219575" cy="237966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17E02BB-A4CF-ABF1-3364-9D026A0FA73C}"/>
              </a:ext>
            </a:extLst>
          </p:cNvPr>
          <p:cNvSpPr/>
          <p:nvPr userDrawn="1"/>
        </p:nvSpPr>
        <p:spPr>
          <a:xfrm>
            <a:off x="19134170" y="3946141"/>
            <a:ext cx="4219543" cy="5210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Platshållare för bild 9">
            <a:extLst>
              <a:ext uri="{FF2B5EF4-FFF2-40B4-BE49-F238E27FC236}">
                <a16:creationId xmlns:a16="http://schemas.microsoft.com/office/drawing/2014/main" id="{0E5C2B13-CBE7-E3FD-BB1C-198567BC381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9134169" y="4467229"/>
            <a:ext cx="4219543" cy="4219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72" name="Platshållare för text 13">
            <a:extLst>
              <a:ext uri="{FF2B5EF4-FFF2-40B4-BE49-F238E27FC236}">
                <a16:creationId xmlns:a16="http://schemas.microsoft.com/office/drawing/2014/main" id="{DB675693-53C5-0BCB-74C9-1A245202905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9250091" y="9616099"/>
            <a:ext cx="3976574" cy="110357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.</a:t>
            </a:r>
          </a:p>
        </p:txBody>
      </p:sp>
      <p:sp>
        <p:nvSpPr>
          <p:cNvPr id="73" name="Platshållare för text 13">
            <a:extLst>
              <a:ext uri="{FF2B5EF4-FFF2-40B4-BE49-F238E27FC236}">
                <a16:creationId xmlns:a16="http://schemas.microsoft.com/office/drawing/2014/main" id="{E9ED670A-D327-DA92-7371-FAFC61107B4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9250091" y="9258290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74" name="Platshållare för SmartArt 39">
            <a:extLst>
              <a:ext uri="{FF2B5EF4-FFF2-40B4-BE49-F238E27FC236}">
                <a16:creationId xmlns:a16="http://schemas.microsoft.com/office/drawing/2014/main" id="{9F18E30A-72E1-CFF2-26E1-6D2AE51AA0E3}"/>
              </a:ext>
            </a:extLst>
          </p:cNvPr>
          <p:cNvSpPr>
            <a:spLocks noGrp="1"/>
          </p:cNvSpPr>
          <p:nvPr>
            <p:ph type="dgm" sz="quarter" idx="55"/>
          </p:nvPr>
        </p:nvSpPr>
        <p:spPr>
          <a:xfrm>
            <a:off x="19250091" y="8881053"/>
            <a:ext cx="228600" cy="228600"/>
          </a:xfrm>
          <a:prstGeom prst="hear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endParaRPr lang="sv-SE"/>
          </a:p>
        </p:txBody>
      </p:sp>
      <p:sp>
        <p:nvSpPr>
          <p:cNvPr id="75" name="Platshållare för SmartArt 41">
            <a:extLst>
              <a:ext uri="{FF2B5EF4-FFF2-40B4-BE49-F238E27FC236}">
                <a16:creationId xmlns:a16="http://schemas.microsoft.com/office/drawing/2014/main" id="{CD4B1E0E-4AA6-2FAB-6A44-D728ECC69D32}"/>
              </a:ext>
            </a:extLst>
          </p:cNvPr>
          <p:cNvSpPr>
            <a:spLocks noGrp="1"/>
          </p:cNvSpPr>
          <p:nvPr>
            <p:ph type="dgm" sz="quarter" idx="56"/>
          </p:nvPr>
        </p:nvSpPr>
        <p:spPr>
          <a:xfrm>
            <a:off x="19595334" y="8875056"/>
            <a:ext cx="228600" cy="228600"/>
          </a:xfrm>
          <a:prstGeom prst="snip1Rec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6" name="Platshållare för SmartArt 43">
            <a:extLst>
              <a:ext uri="{FF2B5EF4-FFF2-40B4-BE49-F238E27FC236}">
                <a16:creationId xmlns:a16="http://schemas.microsoft.com/office/drawing/2014/main" id="{0C4CF2DB-B71D-E00A-06AB-5047184E97C1}"/>
              </a:ext>
            </a:extLst>
          </p:cNvPr>
          <p:cNvSpPr>
            <a:spLocks noGrp="1"/>
          </p:cNvSpPr>
          <p:nvPr>
            <p:ph type="dgm" sz="quarter" idx="57"/>
          </p:nvPr>
        </p:nvSpPr>
        <p:spPr>
          <a:xfrm rot="5400000">
            <a:off x="22893006" y="8849719"/>
            <a:ext cx="285281" cy="285281"/>
          </a:xfrm>
          <a:prstGeom prst="triangle">
            <a:avLst/>
          </a:prstGeom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7" name="Platshållare för SmartArt 45">
            <a:extLst>
              <a:ext uri="{FF2B5EF4-FFF2-40B4-BE49-F238E27FC236}">
                <a16:creationId xmlns:a16="http://schemas.microsoft.com/office/drawing/2014/main" id="{6D23C972-2F64-533D-D602-39D1915400CB}"/>
              </a:ext>
            </a:extLst>
          </p:cNvPr>
          <p:cNvSpPr>
            <a:spLocks noGrp="1"/>
          </p:cNvSpPr>
          <p:nvPr>
            <p:ph type="dgm" sz="quarter" idx="58"/>
          </p:nvPr>
        </p:nvSpPr>
        <p:spPr>
          <a:xfrm>
            <a:off x="19250091" y="4088657"/>
            <a:ext cx="229314" cy="229314"/>
          </a:xfrm>
          <a:prstGeom prst="ellipse">
            <a:avLst/>
          </a:prstGeom>
          <a:solidFill>
            <a:srgbClr val="00B1EB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8" name="Platshållare för text 13">
            <a:extLst>
              <a:ext uri="{FF2B5EF4-FFF2-40B4-BE49-F238E27FC236}">
                <a16:creationId xmlns:a16="http://schemas.microsoft.com/office/drawing/2014/main" id="{D675243D-1A27-FE97-4DA1-E115F4573F8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9529822" y="4058747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79" name="Slide Title">
            <a:extLst>
              <a:ext uri="{FF2B5EF4-FFF2-40B4-BE49-F238E27FC236}">
                <a16:creationId xmlns:a16="http://schemas.microsoft.com/office/drawing/2014/main" id="{577A78F7-F5F2-6C4F-03AA-F41F90311A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eller två rader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335752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79" name="Slide Title">
            <a:extLst>
              <a:ext uri="{FF2B5EF4-FFF2-40B4-BE49-F238E27FC236}">
                <a16:creationId xmlns:a16="http://schemas.microsoft.com/office/drawing/2014/main" id="{577A78F7-F5F2-6C4F-03AA-F41F90311A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eller två rader</a:t>
            </a:r>
            <a:endParaRPr dirty="0"/>
          </a:p>
        </p:txBody>
      </p:sp>
      <p:sp>
        <p:nvSpPr>
          <p:cNvPr id="2" name="Platshållare för bild 9">
            <a:extLst>
              <a:ext uri="{FF2B5EF4-FFF2-40B4-BE49-F238E27FC236}">
                <a16:creationId xmlns:a16="http://schemas.microsoft.com/office/drawing/2014/main" id="{C70272BE-BDBE-888A-B184-0A868446CAC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4409" y="5655670"/>
            <a:ext cx="4219543" cy="4219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3" name="Platshållare för bild 9">
            <a:extLst>
              <a:ext uri="{FF2B5EF4-FFF2-40B4-BE49-F238E27FC236}">
                <a16:creationId xmlns:a16="http://schemas.microsoft.com/office/drawing/2014/main" id="{7055B7DE-0B42-0A0A-24E1-A466F1D6BC0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029488" y="5655670"/>
            <a:ext cx="4219543" cy="4219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628046B8-36A5-D60E-7552-DE46A7AA8FE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3157710" y="5655670"/>
            <a:ext cx="4219543" cy="4219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5" name="Platshållare för bild 9">
            <a:extLst>
              <a:ext uri="{FF2B5EF4-FFF2-40B4-BE49-F238E27FC236}">
                <a16:creationId xmlns:a16="http://schemas.microsoft.com/office/drawing/2014/main" id="{E30B005A-63E3-64D9-6702-448F4A2569A5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9134169" y="5655670"/>
            <a:ext cx="4219543" cy="4219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</p:spTree>
    <p:extLst>
      <p:ext uri="{BB962C8B-B14F-4D97-AF65-F5344CB8AC3E}">
        <p14:creationId xmlns:p14="http://schemas.microsoft.com/office/powerpoint/2010/main" val="20391332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49" name="Platshållare för SmartArt 34">
            <a:extLst>
              <a:ext uri="{FF2B5EF4-FFF2-40B4-BE49-F238E27FC236}">
                <a16:creationId xmlns:a16="http://schemas.microsoft.com/office/drawing/2014/main" id="{459D3D8A-EA69-FF79-98AD-AAC93D06DF60}"/>
              </a:ext>
            </a:extLst>
          </p:cNvPr>
          <p:cNvSpPr>
            <a:spLocks noGrp="1"/>
          </p:cNvSpPr>
          <p:nvPr>
            <p:ph type="dgm" sz="quarter" idx="33"/>
          </p:nvPr>
        </p:nvSpPr>
        <p:spPr>
          <a:xfrm>
            <a:off x="7028767" y="9775200"/>
            <a:ext cx="4219575" cy="237966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6D5C64AA-E98C-D355-3AAB-617EEC9C3C94}"/>
              </a:ext>
            </a:extLst>
          </p:cNvPr>
          <p:cNvSpPr/>
          <p:nvPr userDrawn="1"/>
        </p:nvSpPr>
        <p:spPr>
          <a:xfrm>
            <a:off x="7029489" y="3946141"/>
            <a:ext cx="4219543" cy="5210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" name="Platshållare för bild 9">
            <a:extLst>
              <a:ext uri="{FF2B5EF4-FFF2-40B4-BE49-F238E27FC236}">
                <a16:creationId xmlns:a16="http://schemas.microsoft.com/office/drawing/2014/main" id="{3119FD2A-7103-219B-D2EB-A0108AE6477C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029488" y="4467229"/>
            <a:ext cx="4219543" cy="5316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C0D088CE-852B-7B53-60C0-CD4D59360AE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45410" y="10705179"/>
            <a:ext cx="3976574" cy="110357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.</a:t>
            </a:r>
          </a:p>
        </p:txBody>
      </p:sp>
      <p:sp>
        <p:nvSpPr>
          <p:cNvPr id="53" name="Platshållare för text 13">
            <a:extLst>
              <a:ext uri="{FF2B5EF4-FFF2-40B4-BE49-F238E27FC236}">
                <a16:creationId xmlns:a16="http://schemas.microsoft.com/office/drawing/2014/main" id="{26AF41E4-DEF8-2C01-5D3E-C5C589B08A0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45410" y="10347370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54" name="Platshållare för SmartArt 39">
            <a:extLst>
              <a:ext uri="{FF2B5EF4-FFF2-40B4-BE49-F238E27FC236}">
                <a16:creationId xmlns:a16="http://schemas.microsoft.com/office/drawing/2014/main" id="{1A90E9C5-0617-6B99-0A04-0B81222E9049}"/>
              </a:ext>
            </a:extLst>
          </p:cNvPr>
          <p:cNvSpPr>
            <a:spLocks noGrp="1"/>
          </p:cNvSpPr>
          <p:nvPr>
            <p:ph type="dgm" sz="quarter" idx="37"/>
          </p:nvPr>
        </p:nvSpPr>
        <p:spPr>
          <a:xfrm>
            <a:off x="7145410" y="9970133"/>
            <a:ext cx="228600" cy="228600"/>
          </a:xfrm>
          <a:prstGeom prst="hear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endParaRPr lang="sv-SE"/>
          </a:p>
        </p:txBody>
      </p:sp>
      <p:sp>
        <p:nvSpPr>
          <p:cNvPr id="55" name="Platshållare för SmartArt 41">
            <a:extLst>
              <a:ext uri="{FF2B5EF4-FFF2-40B4-BE49-F238E27FC236}">
                <a16:creationId xmlns:a16="http://schemas.microsoft.com/office/drawing/2014/main" id="{60BB8BCD-0ADF-04AE-3071-87194B1E3D3C}"/>
              </a:ext>
            </a:extLst>
          </p:cNvPr>
          <p:cNvSpPr>
            <a:spLocks noGrp="1"/>
          </p:cNvSpPr>
          <p:nvPr>
            <p:ph type="dgm" sz="quarter" idx="38"/>
          </p:nvPr>
        </p:nvSpPr>
        <p:spPr>
          <a:xfrm>
            <a:off x="7490653" y="9964136"/>
            <a:ext cx="228600" cy="228600"/>
          </a:xfrm>
          <a:prstGeom prst="snip1Rec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6" name="Platshållare för SmartArt 43">
            <a:extLst>
              <a:ext uri="{FF2B5EF4-FFF2-40B4-BE49-F238E27FC236}">
                <a16:creationId xmlns:a16="http://schemas.microsoft.com/office/drawing/2014/main" id="{08EEBF85-F34F-E383-D327-60937F76546E}"/>
              </a:ext>
            </a:extLst>
          </p:cNvPr>
          <p:cNvSpPr>
            <a:spLocks noGrp="1"/>
          </p:cNvSpPr>
          <p:nvPr>
            <p:ph type="dgm" sz="quarter" idx="39"/>
          </p:nvPr>
        </p:nvSpPr>
        <p:spPr>
          <a:xfrm rot="5400000">
            <a:off x="10788325" y="9938799"/>
            <a:ext cx="285281" cy="285281"/>
          </a:xfrm>
          <a:prstGeom prst="triangle">
            <a:avLst/>
          </a:prstGeom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7" name="Platshållare för SmartArt 45">
            <a:extLst>
              <a:ext uri="{FF2B5EF4-FFF2-40B4-BE49-F238E27FC236}">
                <a16:creationId xmlns:a16="http://schemas.microsoft.com/office/drawing/2014/main" id="{7BC954B8-1933-ACB6-3B51-858D29E681A7}"/>
              </a:ext>
            </a:extLst>
          </p:cNvPr>
          <p:cNvSpPr>
            <a:spLocks noGrp="1"/>
          </p:cNvSpPr>
          <p:nvPr>
            <p:ph type="dgm" sz="quarter" idx="40"/>
          </p:nvPr>
        </p:nvSpPr>
        <p:spPr>
          <a:xfrm>
            <a:off x="7145410" y="4088657"/>
            <a:ext cx="229314" cy="229314"/>
          </a:xfrm>
          <a:prstGeom prst="ellipse">
            <a:avLst/>
          </a:prstGeom>
          <a:solidFill>
            <a:srgbClr val="00B1EB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2B128988-3156-ECEB-B2B5-E61FB80AA6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25141" y="4058747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79" name="Slide Title">
            <a:extLst>
              <a:ext uri="{FF2B5EF4-FFF2-40B4-BE49-F238E27FC236}">
                <a16:creationId xmlns:a16="http://schemas.microsoft.com/office/drawing/2014/main" id="{577A78F7-F5F2-6C4F-03AA-F41F90311A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eller två rader</a:t>
            </a:r>
            <a:endParaRPr dirty="0"/>
          </a:p>
        </p:txBody>
      </p:sp>
      <p:sp>
        <p:nvSpPr>
          <p:cNvPr id="2" name="Platshållare för SmartArt 34">
            <a:extLst>
              <a:ext uri="{FF2B5EF4-FFF2-40B4-BE49-F238E27FC236}">
                <a16:creationId xmlns:a16="http://schemas.microsoft.com/office/drawing/2014/main" id="{FC98E0BD-DA4A-6E8A-A383-A9CEA20C6577}"/>
              </a:ext>
            </a:extLst>
          </p:cNvPr>
          <p:cNvSpPr>
            <a:spLocks noGrp="1"/>
          </p:cNvSpPr>
          <p:nvPr>
            <p:ph type="dgm" sz="quarter" idx="60"/>
          </p:nvPr>
        </p:nvSpPr>
        <p:spPr>
          <a:xfrm>
            <a:off x="1045005" y="9775200"/>
            <a:ext cx="4219575" cy="237966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5CE380A-7AD6-EDE9-19AA-378F30D31A30}"/>
              </a:ext>
            </a:extLst>
          </p:cNvPr>
          <p:cNvSpPr/>
          <p:nvPr userDrawn="1"/>
        </p:nvSpPr>
        <p:spPr>
          <a:xfrm>
            <a:off x="1045727" y="3946141"/>
            <a:ext cx="4219543" cy="5210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B0B9541D-2658-02E0-89E2-017E497F919E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1045726" y="4467229"/>
            <a:ext cx="4219543" cy="5316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5" name="Platshållare för text 13">
            <a:extLst>
              <a:ext uri="{FF2B5EF4-FFF2-40B4-BE49-F238E27FC236}">
                <a16:creationId xmlns:a16="http://schemas.microsoft.com/office/drawing/2014/main" id="{DC8F96DA-CC46-8F42-5CCF-A8C80EBD75F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161648" y="10705179"/>
            <a:ext cx="3976574" cy="110357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.</a:t>
            </a:r>
          </a:p>
        </p:txBody>
      </p:sp>
      <p:sp>
        <p:nvSpPr>
          <p:cNvPr id="6" name="Platshållare för text 13">
            <a:extLst>
              <a:ext uri="{FF2B5EF4-FFF2-40B4-BE49-F238E27FC236}">
                <a16:creationId xmlns:a16="http://schemas.microsoft.com/office/drawing/2014/main" id="{49366AD0-1245-6FFA-00D9-419A114D4C7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161648" y="10347370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7" name="Platshållare för SmartArt 39">
            <a:extLst>
              <a:ext uri="{FF2B5EF4-FFF2-40B4-BE49-F238E27FC236}">
                <a16:creationId xmlns:a16="http://schemas.microsoft.com/office/drawing/2014/main" id="{FB79B00B-BB4E-6DC3-D915-0FA6D461D0C3}"/>
              </a:ext>
            </a:extLst>
          </p:cNvPr>
          <p:cNvSpPr>
            <a:spLocks noGrp="1"/>
          </p:cNvSpPr>
          <p:nvPr>
            <p:ph type="dgm" sz="quarter" idx="64"/>
          </p:nvPr>
        </p:nvSpPr>
        <p:spPr>
          <a:xfrm>
            <a:off x="1161648" y="9970133"/>
            <a:ext cx="228600" cy="228600"/>
          </a:xfrm>
          <a:prstGeom prst="hear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endParaRPr lang="sv-SE"/>
          </a:p>
        </p:txBody>
      </p:sp>
      <p:sp>
        <p:nvSpPr>
          <p:cNvPr id="9" name="Platshållare för SmartArt 41">
            <a:extLst>
              <a:ext uri="{FF2B5EF4-FFF2-40B4-BE49-F238E27FC236}">
                <a16:creationId xmlns:a16="http://schemas.microsoft.com/office/drawing/2014/main" id="{5874B68C-138D-7A83-ED8D-D37129ED58BA}"/>
              </a:ext>
            </a:extLst>
          </p:cNvPr>
          <p:cNvSpPr>
            <a:spLocks noGrp="1"/>
          </p:cNvSpPr>
          <p:nvPr>
            <p:ph type="dgm" sz="quarter" idx="65"/>
          </p:nvPr>
        </p:nvSpPr>
        <p:spPr>
          <a:xfrm>
            <a:off x="1506891" y="9964136"/>
            <a:ext cx="228600" cy="228600"/>
          </a:xfrm>
          <a:prstGeom prst="snip1Rec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SmartArt 43">
            <a:extLst>
              <a:ext uri="{FF2B5EF4-FFF2-40B4-BE49-F238E27FC236}">
                <a16:creationId xmlns:a16="http://schemas.microsoft.com/office/drawing/2014/main" id="{0DA8B61B-5259-693E-1FCD-D8425D595895}"/>
              </a:ext>
            </a:extLst>
          </p:cNvPr>
          <p:cNvSpPr>
            <a:spLocks noGrp="1"/>
          </p:cNvSpPr>
          <p:nvPr>
            <p:ph type="dgm" sz="quarter" idx="66"/>
          </p:nvPr>
        </p:nvSpPr>
        <p:spPr>
          <a:xfrm rot="5400000">
            <a:off x="4804563" y="9938799"/>
            <a:ext cx="285281" cy="285281"/>
          </a:xfrm>
          <a:prstGeom prst="triangle">
            <a:avLst/>
          </a:prstGeom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2" name="Platshållare för SmartArt 45">
            <a:extLst>
              <a:ext uri="{FF2B5EF4-FFF2-40B4-BE49-F238E27FC236}">
                <a16:creationId xmlns:a16="http://schemas.microsoft.com/office/drawing/2014/main" id="{D527F81D-7857-DE37-8836-14F6F43CC7E6}"/>
              </a:ext>
            </a:extLst>
          </p:cNvPr>
          <p:cNvSpPr>
            <a:spLocks noGrp="1"/>
          </p:cNvSpPr>
          <p:nvPr>
            <p:ph type="dgm" sz="quarter" idx="67"/>
          </p:nvPr>
        </p:nvSpPr>
        <p:spPr>
          <a:xfrm>
            <a:off x="1161648" y="4088657"/>
            <a:ext cx="229314" cy="229314"/>
          </a:xfrm>
          <a:prstGeom prst="ellipse">
            <a:avLst/>
          </a:prstGeom>
          <a:solidFill>
            <a:srgbClr val="00B1EB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E4BC2AD3-E56D-FCA4-A94F-4438F002753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441379" y="4058747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15" name="Platshållare för SmartArt 34">
            <a:extLst>
              <a:ext uri="{FF2B5EF4-FFF2-40B4-BE49-F238E27FC236}">
                <a16:creationId xmlns:a16="http://schemas.microsoft.com/office/drawing/2014/main" id="{0802DCE7-1DE4-F7BF-B171-AC8A9662130A}"/>
              </a:ext>
            </a:extLst>
          </p:cNvPr>
          <p:cNvSpPr>
            <a:spLocks noGrp="1"/>
          </p:cNvSpPr>
          <p:nvPr>
            <p:ph type="dgm" sz="quarter" idx="69"/>
          </p:nvPr>
        </p:nvSpPr>
        <p:spPr>
          <a:xfrm>
            <a:off x="19118008" y="9775200"/>
            <a:ext cx="4219575" cy="237966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7CEE9FD-0C17-9F95-90C2-3B5F7BDF86B6}"/>
              </a:ext>
            </a:extLst>
          </p:cNvPr>
          <p:cNvSpPr/>
          <p:nvPr userDrawn="1"/>
        </p:nvSpPr>
        <p:spPr>
          <a:xfrm>
            <a:off x="19118730" y="3946141"/>
            <a:ext cx="4219543" cy="5210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Platshållare för bild 9">
            <a:extLst>
              <a:ext uri="{FF2B5EF4-FFF2-40B4-BE49-F238E27FC236}">
                <a16:creationId xmlns:a16="http://schemas.microsoft.com/office/drawing/2014/main" id="{7590F8F3-CEFF-D745-E3DA-41B75FB01F9B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9118729" y="4467229"/>
            <a:ext cx="4219543" cy="5316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8" name="Platshållare för text 13">
            <a:extLst>
              <a:ext uri="{FF2B5EF4-FFF2-40B4-BE49-F238E27FC236}">
                <a16:creationId xmlns:a16="http://schemas.microsoft.com/office/drawing/2014/main" id="{074E89AB-7283-313A-B97A-120DEDE9D56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9234651" y="10705179"/>
            <a:ext cx="3976574" cy="110357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.</a:t>
            </a:r>
          </a:p>
        </p:txBody>
      </p:sp>
      <p:sp>
        <p:nvSpPr>
          <p:cNvPr id="19" name="Platshållare för text 13">
            <a:extLst>
              <a:ext uri="{FF2B5EF4-FFF2-40B4-BE49-F238E27FC236}">
                <a16:creationId xmlns:a16="http://schemas.microsoft.com/office/drawing/2014/main" id="{F4F8A2AF-4D83-64A6-8DD5-68B1CCA6C76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9234651" y="10347370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20" name="Platshållare för SmartArt 39">
            <a:extLst>
              <a:ext uri="{FF2B5EF4-FFF2-40B4-BE49-F238E27FC236}">
                <a16:creationId xmlns:a16="http://schemas.microsoft.com/office/drawing/2014/main" id="{92ED4FD2-94B7-0AFD-0E4C-DADA133A376F}"/>
              </a:ext>
            </a:extLst>
          </p:cNvPr>
          <p:cNvSpPr>
            <a:spLocks noGrp="1"/>
          </p:cNvSpPr>
          <p:nvPr>
            <p:ph type="dgm" sz="quarter" idx="73"/>
          </p:nvPr>
        </p:nvSpPr>
        <p:spPr>
          <a:xfrm>
            <a:off x="19234651" y="9970133"/>
            <a:ext cx="228600" cy="228600"/>
          </a:xfrm>
          <a:prstGeom prst="hear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endParaRPr lang="sv-SE"/>
          </a:p>
        </p:txBody>
      </p:sp>
      <p:sp>
        <p:nvSpPr>
          <p:cNvPr id="21" name="Platshållare för SmartArt 41">
            <a:extLst>
              <a:ext uri="{FF2B5EF4-FFF2-40B4-BE49-F238E27FC236}">
                <a16:creationId xmlns:a16="http://schemas.microsoft.com/office/drawing/2014/main" id="{BC446EA0-0208-14FC-CAFE-786AF65B8AB6}"/>
              </a:ext>
            </a:extLst>
          </p:cNvPr>
          <p:cNvSpPr>
            <a:spLocks noGrp="1"/>
          </p:cNvSpPr>
          <p:nvPr>
            <p:ph type="dgm" sz="quarter" idx="74"/>
          </p:nvPr>
        </p:nvSpPr>
        <p:spPr>
          <a:xfrm>
            <a:off x="19579894" y="9964136"/>
            <a:ext cx="228600" cy="228600"/>
          </a:xfrm>
          <a:prstGeom prst="snip1Rec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SmartArt 43">
            <a:extLst>
              <a:ext uri="{FF2B5EF4-FFF2-40B4-BE49-F238E27FC236}">
                <a16:creationId xmlns:a16="http://schemas.microsoft.com/office/drawing/2014/main" id="{E7CE5060-78EA-B6B6-AD72-483E0592AA4E}"/>
              </a:ext>
            </a:extLst>
          </p:cNvPr>
          <p:cNvSpPr>
            <a:spLocks noGrp="1"/>
          </p:cNvSpPr>
          <p:nvPr>
            <p:ph type="dgm" sz="quarter" idx="75"/>
          </p:nvPr>
        </p:nvSpPr>
        <p:spPr>
          <a:xfrm rot="5400000">
            <a:off x="22877566" y="9938799"/>
            <a:ext cx="285281" cy="285281"/>
          </a:xfrm>
          <a:prstGeom prst="triangle">
            <a:avLst/>
          </a:prstGeom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23" name="Platshållare för SmartArt 45">
            <a:extLst>
              <a:ext uri="{FF2B5EF4-FFF2-40B4-BE49-F238E27FC236}">
                <a16:creationId xmlns:a16="http://schemas.microsoft.com/office/drawing/2014/main" id="{EF38BB47-0D8D-0D9E-66BC-717A7337BD88}"/>
              </a:ext>
            </a:extLst>
          </p:cNvPr>
          <p:cNvSpPr>
            <a:spLocks noGrp="1"/>
          </p:cNvSpPr>
          <p:nvPr>
            <p:ph type="dgm" sz="quarter" idx="76"/>
          </p:nvPr>
        </p:nvSpPr>
        <p:spPr>
          <a:xfrm>
            <a:off x="19234651" y="4088657"/>
            <a:ext cx="229314" cy="229314"/>
          </a:xfrm>
          <a:prstGeom prst="ellipse">
            <a:avLst/>
          </a:prstGeom>
          <a:solidFill>
            <a:srgbClr val="00B1EB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1E63F65F-C752-7714-EFBE-3EF9397A124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9514382" y="4058747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26" name="Platshållare för SmartArt 34">
            <a:extLst>
              <a:ext uri="{FF2B5EF4-FFF2-40B4-BE49-F238E27FC236}">
                <a16:creationId xmlns:a16="http://schemas.microsoft.com/office/drawing/2014/main" id="{0A47AD72-4D85-FB82-E06F-E58E610E230C}"/>
              </a:ext>
            </a:extLst>
          </p:cNvPr>
          <p:cNvSpPr>
            <a:spLocks noGrp="1"/>
          </p:cNvSpPr>
          <p:nvPr>
            <p:ph type="dgm" sz="quarter" idx="78"/>
          </p:nvPr>
        </p:nvSpPr>
        <p:spPr>
          <a:xfrm>
            <a:off x="13134246" y="9775200"/>
            <a:ext cx="4219575" cy="237966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9BAB07FF-5C3D-EAFA-8D31-937B8E6CD668}"/>
              </a:ext>
            </a:extLst>
          </p:cNvPr>
          <p:cNvSpPr/>
          <p:nvPr userDrawn="1"/>
        </p:nvSpPr>
        <p:spPr>
          <a:xfrm>
            <a:off x="13134968" y="3946141"/>
            <a:ext cx="4219543" cy="5210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Platshållare för bild 9">
            <a:extLst>
              <a:ext uri="{FF2B5EF4-FFF2-40B4-BE49-F238E27FC236}">
                <a16:creationId xmlns:a16="http://schemas.microsoft.com/office/drawing/2014/main" id="{A0ECA9D4-3D18-FCB4-DA15-73A126C15D1B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3134967" y="4467229"/>
            <a:ext cx="4219543" cy="5316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29" name="Platshållare för text 13">
            <a:extLst>
              <a:ext uri="{FF2B5EF4-FFF2-40B4-BE49-F238E27FC236}">
                <a16:creationId xmlns:a16="http://schemas.microsoft.com/office/drawing/2014/main" id="{9D138DB8-E34A-2598-0DD2-93C64C9CB21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3250889" y="10705179"/>
            <a:ext cx="3976574" cy="110357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.</a:t>
            </a:r>
          </a:p>
        </p:txBody>
      </p:sp>
      <p:sp>
        <p:nvSpPr>
          <p:cNvPr id="30" name="Platshållare för text 13">
            <a:extLst>
              <a:ext uri="{FF2B5EF4-FFF2-40B4-BE49-F238E27FC236}">
                <a16:creationId xmlns:a16="http://schemas.microsoft.com/office/drawing/2014/main" id="{8A54AE9A-5AD1-CA6A-429A-E5A44DF22086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3250889" y="10347370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31" name="Platshållare för SmartArt 39">
            <a:extLst>
              <a:ext uri="{FF2B5EF4-FFF2-40B4-BE49-F238E27FC236}">
                <a16:creationId xmlns:a16="http://schemas.microsoft.com/office/drawing/2014/main" id="{DE6AC0DE-B39C-C1CC-6E1D-9D87CA05BF10}"/>
              </a:ext>
            </a:extLst>
          </p:cNvPr>
          <p:cNvSpPr>
            <a:spLocks noGrp="1"/>
          </p:cNvSpPr>
          <p:nvPr>
            <p:ph type="dgm" sz="quarter" idx="82"/>
          </p:nvPr>
        </p:nvSpPr>
        <p:spPr>
          <a:xfrm>
            <a:off x="13250889" y="9970133"/>
            <a:ext cx="228600" cy="228600"/>
          </a:xfrm>
          <a:prstGeom prst="hear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endParaRPr lang="sv-SE"/>
          </a:p>
        </p:txBody>
      </p:sp>
      <p:sp>
        <p:nvSpPr>
          <p:cNvPr id="32" name="Platshållare för SmartArt 41">
            <a:extLst>
              <a:ext uri="{FF2B5EF4-FFF2-40B4-BE49-F238E27FC236}">
                <a16:creationId xmlns:a16="http://schemas.microsoft.com/office/drawing/2014/main" id="{3F5EA072-E47A-C45E-E0AB-02274C1596E0}"/>
              </a:ext>
            </a:extLst>
          </p:cNvPr>
          <p:cNvSpPr>
            <a:spLocks noGrp="1"/>
          </p:cNvSpPr>
          <p:nvPr>
            <p:ph type="dgm" sz="quarter" idx="83"/>
          </p:nvPr>
        </p:nvSpPr>
        <p:spPr>
          <a:xfrm>
            <a:off x="13596132" y="9964136"/>
            <a:ext cx="228600" cy="228600"/>
          </a:xfrm>
          <a:prstGeom prst="snip1Rec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3" name="Platshållare för SmartArt 43">
            <a:extLst>
              <a:ext uri="{FF2B5EF4-FFF2-40B4-BE49-F238E27FC236}">
                <a16:creationId xmlns:a16="http://schemas.microsoft.com/office/drawing/2014/main" id="{DC9F707B-800F-812F-B8CA-D9AB3A8CC936}"/>
              </a:ext>
            </a:extLst>
          </p:cNvPr>
          <p:cNvSpPr>
            <a:spLocks noGrp="1"/>
          </p:cNvSpPr>
          <p:nvPr>
            <p:ph type="dgm" sz="quarter" idx="84"/>
          </p:nvPr>
        </p:nvSpPr>
        <p:spPr>
          <a:xfrm rot="5400000">
            <a:off x="16893804" y="9938799"/>
            <a:ext cx="285281" cy="285281"/>
          </a:xfrm>
          <a:prstGeom prst="triangle">
            <a:avLst/>
          </a:prstGeom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4" name="Platshållare för SmartArt 45">
            <a:extLst>
              <a:ext uri="{FF2B5EF4-FFF2-40B4-BE49-F238E27FC236}">
                <a16:creationId xmlns:a16="http://schemas.microsoft.com/office/drawing/2014/main" id="{2BA49A1B-5A67-4110-4E00-941F1FBA208D}"/>
              </a:ext>
            </a:extLst>
          </p:cNvPr>
          <p:cNvSpPr>
            <a:spLocks noGrp="1"/>
          </p:cNvSpPr>
          <p:nvPr>
            <p:ph type="dgm" sz="quarter" idx="85"/>
          </p:nvPr>
        </p:nvSpPr>
        <p:spPr>
          <a:xfrm>
            <a:off x="13250889" y="4088657"/>
            <a:ext cx="229314" cy="229314"/>
          </a:xfrm>
          <a:prstGeom prst="ellipse">
            <a:avLst/>
          </a:prstGeom>
          <a:solidFill>
            <a:srgbClr val="00B1EB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2DA04F5C-5E67-6BE6-3806-C725BA1C916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3530620" y="4058747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</p:spTree>
    <p:extLst>
      <p:ext uri="{BB962C8B-B14F-4D97-AF65-F5344CB8AC3E}">
        <p14:creationId xmlns:p14="http://schemas.microsoft.com/office/powerpoint/2010/main" val="55186449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79" name="Slide Title">
            <a:extLst>
              <a:ext uri="{FF2B5EF4-FFF2-40B4-BE49-F238E27FC236}">
                <a16:creationId xmlns:a16="http://schemas.microsoft.com/office/drawing/2014/main" id="{577A78F7-F5F2-6C4F-03AA-F41F90311A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eller två rader</a:t>
            </a:r>
            <a:endParaRPr dirty="0"/>
          </a:p>
        </p:txBody>
      </p:sp>
      <p:sp>
        <p:nvSpPr>
          <p:cNvPr id="8" name="Platshållare för bild 9">
            <a:extLst>
              <a:ext uri="{FF2B5EF4-FFF2-40B4-BE49-F238E27FC236}">
                <a16:creationId xmlns:a16="http://schemas.microsoft.com/office/drawing/2014/main" id="{8D2514D2-9E30-5DA9-2696-54C60CCFAE0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029488" y="5106974"/>
            <a:ext cx="4219543" cy="5316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8107BB2F-BC8B-BFD8-EB0D-35101D1D9B64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1045726" y="5106974"/>
            <a:ext cx="4219543" cy="5316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4" name="Platshållare för bild 9">
            <a:extLst>
              <a:ext uri="{FF2B5EF4-FFF2-40B4-BE49-F238E27FC236}">
                <a16:creationId xmlns:a16="http://schemas.microsoft.com/office/drawing/2014/main" id="{9A0D1A69-B401-7963-977D-C4DE4B50281A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9118729" y="5106974"/>
            <a:ext cx="4219543" cy="5316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35" name="Platshållare för bild 9">
            <a:extLst>
              <a:ext uri="{FF2B5EF4-FFF2-40B4-BE49-F238E27FC236}">
                <a16:creationId xmlns:a16="http://schemas.microsoft.com/office/drawing/2014/main" id="{D80EC086-693D-BF18-EEA2-E11023699E1A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3134967" y="5106974"/>
            <a:ext cx="4219543" cy="5316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</p:spTree>
    <p:extLst>
      <p:ext uri="{BB962C8B-B14F-4D97-AF65-F5344CB8AC3E}">
        <p14:creationId xmlns:p14="http://schemas.microsoft.com/office/powerpoint/2010/main" val="368951005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9">
            <a:extLst>
              <a:ext uri="{FF2B5EF4-FFF2-40B4-BE49-F238E27FC236}">
                <a16:creationId xmlns:a16="http://schemas.microsoft.com/office/drawing/2014/main" id="{C5573240-3194-C76D-D87C-F8DB8C659F1E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19118728" y="4157663"/>
            <a:ext cx="4219543" cy="750140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5" name="Platshållare för bild 9">
            <a:extLst>
              <a:ext uri="{FF2B5EF4-FFF2-40B4-BE49-F238E27FC236}">
                <a16:creationId xmlns:a16="http://schemas.microsoft.com/office/drawing/2014/main" id="{D2FF0B87-9FE8-6C8B-0AF7-7853A9C13584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13134967" y="4157663"/>
            <a:ext cx="4219543" cy="750140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623ABDD1-9104-0B51-4F9C-93EC2D9B9A3D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7029487" y="4157663"/>
            <a:ext cx="4219543" cy="750140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79" name="Slide Title">
            <a:extLst>
              <a:ext uri="{FF2B5EF4-FFF2-40B4-BE49-F238E27FC236}">
                <a16:creationId xmlns:a16="http://schemas.microsoft.com/office/drawing/2014/main" id="{577A78F7-F5F2-6C4F-03AA-F41F90311A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eller två rader</a:t>
            </a:r>
            <a:endParaRPr dirty="0"/>
          </a:p>
        </p:txBody>
      </p:sp>
      <p:sp>
        <p:nvSpPr>
          <p:cNvPr id="3" name="Platshållare för bild 9">
            <a:extLst>
              <a:ext uri="{FF2B5EF4-FFF2-40B4-BE49-F238E27FC236}">
                <a16:creationId xmlns:a16="http://schemas.microsoft.com/office/drawing/2014/main" id="{783327FD-14C3-CF62-6EC7-A755AEC4F8FC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1062526" y="4157663"/>
            <a:ext cx="4219543" cy="750140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</p:spTree>
    <p:extLst>
      <p:ext uri="{BB962C8B-B14F-4D97-AF65-F5344CB8AC3E}">
        <p14:creationId xmlns:p14="http://schemas.microsoft.com/office/powerpoint/2010/main" val="25241469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871CE66-CC06-A18A-C6C8-DFB69FD680FA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69" name="Platshållare för SmartArt 34">
            <a:extLst>
              <a:ext uri="{FF2B5EF4-FFF2-40B4-BE49-F238E27FC236}">
                <a16:creationId xmlns:a16="http://schemas.microsoft.com/office/drawing/2014/main" id="{72A40659-64C8-789C-2815-6EDEED23ED3D}"/>
              </a:ext>
            </a:extLst>
          </p:cNvPr>
          <p:cNvSpPr>
            <a:spLocks noGrp="1"/>
          </p:cNvSpPr>
          <p:nvPr>
            <p:ph type="dgm" sz="quarter" idx="51"/>
          </p:nvPr>
        </p:nvSpPr>
        <p:spPr>
          <a:xfrm>
            <a:off x="16629734" y="8376554"/>
            <a:ext cx="4219575" cy="237966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17E02BB-A4CF-ABF1-3364-9D026A0FA73C}"/>
              </a:ext>
            </a:extLst>
          </p:cNvPr>
          <p:cNvSpPr/>
          <p:nvPr userDrawn="1"/>
        </p:nvSpPr>
        <p:spPr>
          <a:xfrm>
            <a:off x="16630456" y="3636575"/>
            <a:ext cx="4219543" cy="5210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" name="Platshållare för bild 9">
            <a:extLst>
              <a:ext uri="{FF2B5EF4-FFF2-40B4-BE49-F238E27FC236}">
                <a16:creationId xmlns:a16="http://schemas.microsoft.com/office/drawing/2014/main" id="{0E5C2B13-CBE7-E3FD-BB1C-198567BC381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6630455" y="4157663"/>
            <a:ext cx="4219543" cy="4219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72" name="Platshållare för text 13">
            <a:extLst>
              <a:ext uri="{FF2B5EF4-FFF2-40B4-BE49-F238E27FC236}">
                <a16:creationId xmlns:a16="http://schemas.microsoft.com/office/drawing/2014/main" id="{DB675693-53C5-0BCB-74C9-1A245202905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6746377" y="9306533"/>
            <a:ext cx="3976574" cy="110357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.</a:t>
            </a:r>
          </a:p>
        </p:txBody>
      </p:sp>
      <p:sp>
        <p:nvSpPr>
          <p:cNvPr id="73" name="Platshållare för text 13">
            <a:extLst>
              <a:ext uri="{FF2B5EF4-FFF2-40B4-BE49-F238E27FC236}">
                <a16:creationId xmlns:a16="http://schemas.microsoft.com/office/drawing/2014/main" id="{E9ED670A-D327-DA92-7371-FAFC61107B4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6746377" y="8948724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74" name="Platshållare för SmartArt 39">
            <a:extLst>
              <a:ext uri="{FF2B5EF4-FFF2-40B4-BE49-F238E27FC236}">
                <a16:creationId xmlns:a16="http://schemas.microsoft.com/office/drawing/2014/main" id="{9F18E30A-72E1-CFF2-26E1-6D2AE51AA0E3}"/>
              </a:ext>
            </a:extLst>
          </p:cNvPr>
          <p:cNvSpPr>
            <a:spLocks noGrp="1"/>
          </p:cNvSpPr>
          <p:nvPr>
            <p:ph type="dgm" sz="quarter" idx="55"/>
          </p:nvPr>
        </p:nvSpPr>
        <p:spPr>
          <a:xfrm>
            <a:off x="16746377" y="8571487"/>
            <a:ext cx="228600" cy="228600"/>
          </a:xfrm>
          <a:prstGeom prst="hear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endParaRPr lang="sv-SE"/>
          </a:p>
        </p:txBody>
      </p:sp>
      <p:sp>
        <p:nvSpPr>
          <p:cNvPr id="75" name="Platshållare för SmartArt 41">
            <a:extLst>
              <a:ext uri="{FF2B5EF4-FFF2-40B4-BE49-F238E27FC236}">
                <a16:creationId xmlns:a16="http://schemas.microsoft.com/office/drawing/2014/main" id="{CD4B1E0E-4AA6-2FAB-6A44-D728ECC69D32}"/>
              </a:ext>
            </a:extLst>
          </p:cNvPr>
          <p:cNvSpPr>
            <a:spLocks noGrp="1"/>
          </p:cNvSpPr>
          <p:nvPr>
            <p:ph type="dgm" sz="quarter" idx="56"/>
          </p:nvPr>
        </p:nvSpPr>
        <p:spPr>
          <a:xfrm>
            <a:off x="17091620" y="8565490"/>
            <a:ext cx="228600" cy="228600"/>
          </a:xfrm>
          <a:prstGeom prst="snip1Rec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6" name="Platshållare för SmartArt 43">
            <a:extLst>
              <a:ext uri="{FF2B5EF4-FFF2-40B4-BE49-F238E27FC236}">
                <a16:creationId xmlns:a16="http://schemas.microsoft.com/office/drawing/2014/main" id="{0C4CF2DB-B71D-E00A-06AB-5047184E97C1}"/>
              </a:ext>
            </a:extLst>
          </p:cNvPr>
          <p:cNvSpPr>
            <a:spLocks noGrp="1"/>
          </p:cNvSpPr>
          <p:nvPr>
            <p:ph type="dgm" sz="quarter" idx="57"/>
          </p:nvPr>
        </p:nvSpPr>
        <p:spPr>
          <a:xfrm rot="5400000">
            <a:off x="20389292" y="8540153"/>
            <a:ext cx="285281" cy="285281"/>
          </a:xfrm>
          <a:prstGeom prst="triangle">
            <a:avLst/>
          </a:prstGeom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7" name="Platshållare för SmartArt 45">
            <a:extLst>
              <a:ext uri="{FF2B5EF4-FFF2-40B4-BE49-F238E27FC236}">
                <a16:creationId xmlns:a16="http://schemas.microsoft.com/office/drawing/2014/main" id="{6D23C972-2F64-533D-D602-39D1915400CB}"/>
              </a:ext>
            </a:extLst>
          </p:cNvPr>
          <p:cNvSpPr>
            <a:spLocks noGrp="1"/>
          </p:cNvSpPr>
          <p:nvPr>
            <p:ph type="dgm" sz="quarter" idx="58"/>
          </p:nvPr>
        </p:nvSpPr>
        <p:spPr>
          <a:xfrm>
            <a:off x="16746377" y="3779091"/>
            <a:ext cx="229314" cy="229314"/>
          </a:xfrm>
          <a:prstGeom prst="ellipse">
            <a:avLst/>
          </a:prstGeom>
          <a:solidFill>
            <a:srgbClr val="00B1EB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8" name="Platshållare för text 13">
            <a:extLst>
              <a:ext uri="{FF2B5EF4-FFF2-40B4-BE49-F238E27FC236}">
                <a16:creationId xmlns:a16="http://schemas.microsoft.com/office/drawing/2014/main" id="{D675243D-1A27-FE97-4DA1-E115F4573F8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7026108" y="3749181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79" name="Slide Title">
            <a:extLst>
              <a:ext uri="{FF2B5EF4-FFF2-40B4-BE49-F238E27FC236}">
                <a16:creationId xmlns:a16="http://schemas.microsoft.com/office/drawing/2014/main" id="{577A78F7-F5F2-6C4F-03AA-F41F90311A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10610850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2" name="Platshållare för text 7">
            <a:extLst>
              <a:ext uri="{FF2B5EF4-FFF2-40B4-BE49-F238E27FC236}">
                <a16:creationId xmlns:a16="http://schemas.microsoft.com/office/drawing/2014/main" id="{43D18ECD-D12A-8F14-38DD-CE30857C6C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9" y="4157663"/>
            <a:ext cx="10610850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395342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871CE66-CC06-A18A-C6C8-DFB69FD680FA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79" name="Slide Title">
            <a:extLst>
              <a:ext uri="{FF2B5EF4-FFF2-40B4-BE49-F238E27FC236}">
                <a16:creationId xmlns:a16="http://schemas.microsoft.com/office/drawing/2014/main" id="{577A78F7-F5F2-6C4F-03AA-F41F90311A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10610850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2" name="Platshållare för text 7">
            <a:extLst>
              <a:ext uri="{FF2B5EF4-FFF2-40B4-BE49-F238E27FC236}">
                <a16:creationId xmlns:a16="http://schemas.microsoft.com/office/drawing/2014/main" id="{43D18ECD-D12A-8F14-38DD-CE30857C6C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9" y="4157663"/>
            <a:ext cx="10610850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SmartArt 34">
            <a:extLst>
              <a:ext uri="{FF2B5EF4-FFF2-40B4-BE49-F238E27FC236}">
                <a16:creationId xmlns:a16="http://schemas.microsoft.com/office/drawing/2014/main" id="{57B4D78E-6688-8348-9D83-700412D4A26D}"/>
              </a:ext>
            </a:extLst>
          </p:cNvPr>
          <p:cNvSpPr>
            <a:spLocks noGrp="1"/>
          </p:cNvSpPr>
          <p:nvPr>
            <p:ph type="dgm" sz="quarter" idx="69"/>
          </p:nvPr>
        </p:nvSpPr>
        <p:spPr>
          <a:xfrm>
            <a:off x="16494077" y="8643318"/>
            <a:ext cx="4219575" cy="237966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51D6672-3A81-B318-87D2-D6A7877953E7}"/>
              </a:ext>
            </a:extLst>
          </p:cNvPr>
          <p:cNvSpPr/>
          <p:nvPr userDrawn="1"/>
        </p:nvSpPr>
        <p:spPr>
          <a:xfrm>
            <a:off x="16494799" y="2814259"/>
            <a:ext cx="4219543" cy="5210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Platshållare för bild 9">
            <a:extLst>
              <a:ext uri="{FF2B5EF4-FFF2-40B4-BE49-F238E27FC236}">
                <a16:creationId xmlns:a16="http://schemas.microsoft.com/office/drawing/2014/main" id="{060207B6-4DC3-6737-0530-C4437FAA3725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6494798" y="3335347"/>
            <a:ext cx="4219543" cy="5316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  <p:sp>
        <p:nvSpPr>
          <p:cNvPr id="17" name="Platshållare för text 13">
            <a:extLst>
              <a:ext uri="{FF2B5EF4-FFF2-40B4-BE49-F238E27FC236}">
                <a16:creationId xmlns:a16="http://schemas.microsoft.com/office/drawing/2014/main" id="{D63DC34C-B95A-A215-F270-AC29BBB582B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6610720" y="9573297"/>
            <a:ext cx="3976574" cy="110357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.</a:t>
            </a:r>
          </a:p>
        </p:txBody>
      </p:sp>
      <p:sp>
        <p:nvSpPr>
          <p:cNvPr id="18" name="Platshållare för text 13">
            <a:extLst>
              <a:ext uri="{FF2B5EF4-FFF2-40B4-BE49-F238E27FC236}">
                <a16:creationId xmlns:a16="http://schemas.microsoft.com/office/drawing/2014/main" id="{EB2E5BA2-45AA-89C6-B744-EE045741E68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6610720" y="9215488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  <p:sp>
        <p:nvSpPr>
          <p:cNvPr id="19" name="Platshållare för SmartArt 39">
            <a:extLst>
              <a:ext uri="{FF2B5EF4-FFF2-40B4-BE49-F238E27FC236}">
                <a16:creationId xmlns:a16="http://schemas.microsoft.com/office/drawing/2014/main" id="{9E00FD85-8CFF-1D56-2AB7-CCB544DB5EBB}"/>
              </a:ext>
            </a:extLst>
          </p:cNvPr>
          <p:cNvSpPr>
            <a:spLocks noGrp="1"/>
          </p:cNvSpPr>
          <p:nvPr>
            <p:ph type="dgm" sz="quarter" idx="73"/>
          </p:nvPr>
        </p:nvSpPr>
        <p:spPr>
          <a:xfrm>
            <a:off x="16610720" y="8838251"/>
            <a:ext cx="228600" cy="228600"/>
          </a:xfrm>
          <a:prstGeom prst="hear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Autofit/>
          </a:bodyPr>
          <a:lstStyle>
            <a:lvl1pPr marL="0" indent="0">
              <a:buNone/>
              <a:defRPr sz="100"/>
            </a:lvl1pPr>
          </a:lstStyle>
          <a:p>
            <a:endParaRPr lang="sv-SE"/>
          </a:p>
        </p:txBody>
      </p:sp>
      <p:sp>
        <p:nvSpPr>
          <p:cNvPr id="20" name="Platshållare för SmartArt 41">
            <a:extLst>
              <a:ext uri="{FF2B5EF4-FFF2-40B4-BE49-F238E27FC236}">
                <a16:creationId xmlns:a16="http://schemas.microsoft.com/office/drawing/2014/main" id="{6A560463-D3DE-D194-D618-F2FF7791FC0B}"/>
              </a:ext>
            </a:extLst>
          </p:cNvPr>
          <p:cNvSpPr>
            <a:spLocks noGrp="1"/>
          </p:cNvSpPr>
          <p:nvPr>
            <p:ph type="dgm" sz="quarter" idx="74"/>
          </p:nvPr>
        </p:nvSpPr>
        <p:spPr>
          <a:xfrm>
            <a:off x="16955963" y="8832254"/>
            <a:ext cx="228600" cy="228600"/>
          </a:xfrm>
          <a:prstGeom prst="snip1Rect">
            <a:avLst/>
          </a:prstGeom>
          <a:noFill/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21" name="Platshållare för SmartArt 43">
            <a:extLst>
              <a:ext uri="{FF2B5EF4-FFF2-40B4-BE49-F238E27FC236}">
                <a16:creationId xmlns:a16="http://schemas.microsoft.com/office/drawing/2014/main" id="{62DDD596-C01D-8C1D-45DF-D0D319ACDDE4}"/>
              </a:ext>
            </a:extLst>
          </p:cNvPr>
          <p:cNvSpPr>
            <a:spLocks noGrp="1"/>
          </p:cNvSpPr>
          <p:nvPr>
            <p:ph type="dgm" sz="quarter" idx="75"/>
          </p:nvPr>
        </p:nvSpPr>
        <p:spPr>
          <a:xfrm rot="5400000">
            <a:off x="20253635" y="8806917"/>
            <a:ext cx="285281" cy="285281"/>
          </a:xfrm>
          <a:prstGeom prst="triangle">
            <a:avLst/>
          </a:prstGeom>
          <a:ln w="6350">
            <a:solidFill>
              <a:srgbClr val="000000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SmartArt 45">
            <a:extLst>
              <a:ext uri="{FF2B5EF4-FFF2-40B4-BE49-F238E27FC236}">
                <a16:creationId xmlns:a16="http://schemas.microsoft.com/office/drawing/2014/main" id="{9A6F2A64-2320-D247-B817-D2BE95A9BDCC}"/>
              </a:ext>
            </a:extLst>
          </p:cNvPr>
          <p:cNvSpPr>
            <a:spLocks noGrp="1"/>
          </p:cNvSpPr>
          <p:nvPr>
            <p:ph type="dgm" sz="quarter" idx="76"/>
          </p:nvPr>
        </p:nvSpPr>
        <p:spPr>
          <a:xfrm>
            <a:off x="16610720" y="2956775"/>
            <a:ext cx="229314" cy="229314"/>
          </a:xfrm>
          <a:prstGeom prst="ellipse">
            <a:avLst/>
          </a:prstGeom>
          <a:solidFill>
            <a:srgbClr val="00B1EB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3" name="Platshållare för text 13">
            <a:extLst>
              <a:ext uri="{FF2B5EF4-FFF2-40B4-BE49-F238E27FC236}">
                <a16:creationId xmlns:a16="http://schemas.microsoft.com/office/drawing/2014/main" id="{72EF2FEF-413D-8CF7-0B4C-4643CDE03E00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6890451" y="2926865"/>
            <a:ext cx="495718" cy="289134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00000"/>
                </a:solidFill>
              </a:defRPr>
            </a:lvl2pPr>
            <a:lvl3pPr marL="1219200" indent="0">
              <a:buNone/>
              <a:defRPr sz="1400">
                <a:solidFill>
                  <a:srgbClr val="000000"/>
                </a:solidFill>
              </a:defRPr>
            </a:lvl3pPr>
            <a:lvl4pPr marL="1828800" indent="0">
              <a:buNone/>
              <a:defRPr sz="1400">
                <a:solidFill>
                  <a:srgbClr val="000000"/>
                </a:solidFill>
              </a:defRPr>
            </a:lvl4pPr>
            <a:lvl5pPr marL="2438400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SSF</a:t>
            </a:r>
          </a:p>
        </p:txBody>
      </p:sp>
    </p:spTree>
    <p:extLst>
      <p:ext uri="{BB962C8B-B14F-4D97-AF65-F5344CB8AC3E}">
        <p14:creationId xmlns:p14="http://schemas.microsoft.com/office/powerpoint/2010/main" val="12973771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871CE66-CC06-A18A-C6C8-DFB69FD680FA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79" name="Slide Title">
            <a:extLst>
              <a:ext uri="{FF2B5EF4-FFF2-40B4-BE49-F238E27FC236}">
                <a16:creationId xmlns:a16="http://schemas.microsoft.com/office/drawing/2014/main" id="{577A78F7-F5F2-6C4F-03AA-F41F90311A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10610850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2" name="Platshållare för text 7">
            <a:extLst>
              <a:ext uri="{FF2B5EF4-FFF2-40B4-BE49-F238E27FC236}">
                <a16:creationId xmlns:a16="http://schemas.microsoft.com/office/drawing/2014/main" id="{43D18ECD-D12A-8F14-38DD-CE30857C6C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9" y="4157663"/>
            <a:ext cx="10610850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564C7BCC-C4DC-2A0E-798D-EE61CA11213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4577390" y="2872408"/>
            <a:ext cx="7971183" cy="79711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</p:spTree>
    <p:extLst>
      <p:ext uri="{BB962C8B-B14F-4D97-AF65-F5344CB8AC3E}">
        <p14:creationId xmlns:p14="http://schemas.microsoft.com/office/powerpoint/2010/main" val="12682223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hor and Date">
            <a:extLst>
              <a:ext uri="{FF2B5EF4-FFF2-40B4-BE49-F238E27FC236}">
                <a16:creationId xmlns:a16="http://schemas.microsoft.com/office/drawing/2014/main" id="{879748BB-1E22-2E08-DE8A-F2B8FF600EA5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30288" y="11213688"/>
            <a:ext cx="10537528" cy="636979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Författare och datum</a:t>
            </a:r>
            <a:endParaRPr dirty="0"/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F2C7DE5-6ED5-B2EF-9822-84F23691FF61}"/>
              </a:ext>
            </a:extLst>
          </p:cNvPr>
          <p:cNvSpPr/>
          <p:nvPr userDrawn="1"/>
        </p:nvSpPr>
        <p:spPr>
          <a:xfrm>
            <a:off x="0" y="0"/>
            <a:ext cx="24384000" cy="6858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D389D92B-8A9A-A44C-8AC7-4206BEFEF65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30288" y="8112852"/>
            <a:ext cx="10611745" cy="6369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0">
                <a:solidFill>
                  <a:srgbClr val="00B1EB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rPr lang="sv-SE" dirty="0"/>
              <a:t>Presentation </a:t>
            </a:r>
            <a:r>
              <a:rPr lang="sv-SE" dirty="0" err="1"/>
              <a:t>Subtitel</a:t>
            </a:r>
            <a:endParaRPr lang="sv-SE" dirty="0"/>
          </a:p>
        </p:txBody>
      </p:sp>
      <p:sp>
        <p:nvSpPr>
          <p:cNvPr id="4" name="Presentation Title">
            <a:extLst>
              <a:ext uri="{FF2B5EF4-FFF2-40B4-BE49-F238E27FC236}">
                <a16:creationId xmlns:a16="http://schemas.microsoft.com/office/drawing/2014/main" id="{93A8CCF3-6EA8-6287-75AA-30D7E17C6A5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19327"/>
            <a:ext cx="22318271" cy="3419345"/>
          </a:xfrm>
          <a:prstGeom prst="rect">
            <a:avLst/>
          </a:prstGeom>
        </p:spPr>
        <p:txBody>
          <a:bodyPr anchor="ctr"/>
          <a:lstStyle>
            <a:lvl1pPr>
              <a:defRPr sz="11600" spc="-232"/>
            </a:lvl1pPr>
          </a:lstStyle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5480974-FD0D-92A9-6592-739EDA3740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731750" y="8143875"/>
            <a:ext cx="10617200" cy="3706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nexum</a:t>
            </a:r>
            <a:r>
              <a:rPr lang="sv-SE" dirty="0"/>
              <a:t> </a:t>
            </a:r>
            <a:r>
              <a:rPr lang="sv-SE" dirty="0" err="1"/>
              <a:t>sitarem</a:t>
            </a:r>
            <a:r>
              <a:rPr lang="sv-S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221711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871CE66-CC06-A18A-C6C8-DFB69FD680FA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79" name="Slide Title">
            <a:extLst>
              <a:ext uri="{FF2B5EF4-FFF2-40B4-BE49-F238E27FC236}">
                <a16:creationId xmlns:a16="http://schemas.microsoft.com/office/drawing/2014/main" id="{577A78F7-F5F2-6C4F-03AA-F41F90311A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10610850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2" name="Platshållare för text 7">
            <a:extLst>
              <a:ext uri="{FF2B5EF4-FFF2-40B4-BE49-F238E27FC236}">
                <a16:creationId xmlns:a16="http://schemas.microsoft.com/office/drawing/2014/main" id="{43D18ECD-D12A-8F14-38DD-CE30857C6C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9" y="4157663"/>
            <a:ext cx="10610850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 9">
            <a:extLst>
              <a:ext uri="{FF2B5EF4-FFF2-40B4-BE49-F238E27FC236}">
                <a16:creationId xmlns:a16="http://schemas.microsoft.com/office/drawing/2014/main" id="{C0AD7A7B-330A-211C-5950-6D59D09EECBB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4577390" y="1835860"/>
            <a:ext cx="7971183" cy="100442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</p:spTree>
    <p:extLst>
      <p:ext uri="{BB962C8B-B14F-4D97-AF65-F5344CB8AC3E}">
        <p14:creationId xmlns:p14="http://schemas.microsoft.com/office/powerpoint/2010/main" val="27705587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871CE66-CC06-A18A-C6C8-DFB69FD680FA}"/>
              </a:ext>
            </a:extLst>
          </p:cNvPr>
          <p:cNvSpPr/>
          <p:nvPr userDrawn="1"/>
        </p:nvSpPr>
        <p:spPr>
          <a:xfrm>
            <a:off x="12741964" y="0"/>
            <a:ext cx="11642036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79" name="Slide Title">
            <a:extLst>
              <a:ext uri="{FF2B5EF4-FFF2-40B4-BE49-F238E27FC236}">
                <a16:creationId xmlns:a16="http://schemas.microsoft.com/office/drawing/2014/main" id="{577A78F7-F5F2-6C4F-03AA-F41F90311A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10610850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Rubrik på en 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2" name="Platshållare för text 7">
            <a:extLst>
              <a:ext uri="{FF2B5EF4-FFF2-40B4-BE49-F238E27FC236}">
                <a16:creationId xmlns:a16="http://schemas.microsoft.com/office/drawing/2014/main" id="{43D18ECD-D12A-8F14-38DD-CE30857C6C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9" y="4157663"/>
            <a:ext cx="10610850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 9">
            <a:extLst>
              <a:ext uri="{FF2B5EF4-FFF2-40B4-BE49-F238E27FC236}">
                <a16:creationId xmlns:a16="http://schemas.microsoft.com/office/drawing/2014/main" id="{C0AD7A7B-330A-211C-5950-6D59D09EECBB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5579500" y="1554034"/>
            <a:ext cx="5966962" cy="106079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bild här</a:t>
            </a:r>
          </a:p>
        </p:txBody>
      </p:sp>
    </p:spTree>
    <p:extLst>
      <p:ext uri="{BB962C8B-B14F-4D97-AF65-F5344CB8AC3E}">
        <p14:creationId xmlns:p14="http://schemas.microsoft.com/office/powerpoint/2010/main" val="58450326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Resultat och siffror</a:t>
            </a:r>
            <a:endParaRPr dirty="0"/>
          </a:p>
        </p:txBody>
      </p:sp>
      <p:sp>
        <p:nvSpPr>
          <p:cNvPr id="9" name="Author and Date">
            <a:extLst>
              <a:ext uri="{FF2B5EF4-FFF2-40B4-BE49-F238E27FC236}">
                <a16:creationId xmlns:a16="http://schemas.microsoft.com/office/drawing/2014/main" id="{F1DA7B55-FD82-45B9-5DF6-BF4BF97B489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C777D36-F6A0-C87B-31FF-2F855AA3C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541B7FA-0680-F563-8FBD-CE236B09628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E227EE0-DF8C-5C1B-3768-5C25D5E0B5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5385" y="5830945"/>
            <a:ext cx="4678363" cy="573088"/>
          </a:xfrm>
        </p:spPr>
        <p:txBody>
          <a:bodyPr>
            <a:noAutofit/>
          </a:bodyPr>
          <a:lstStyle>
            <a:lvl1pPr marL="0" indent="0" algn="l">
              <a:buNone/>
              <a:defRPr sz="4000" b="0" i="0">
                <a:solidFill>
                  <a:schemeClr val="accent3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Siffror och statistik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A089AE9D-3715-D81B-A940-088B4534EE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49062" y="7279715"/>
            <a:ext cx="2278667" cy="47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5EB6F48D-E84A-8D85-0D9D-4BE10B57B8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28639" y="5830945"/>
            <a:ext cx="4678363" cy="573088"/>
          </a:xfrm>
        </p:spPr>
        <p:txBody>
          <a:bodyPr/>
          <a:lstStyle>
            <a:lvl1pPr marL="0" indent="0" algn="l">
              <a:buNone/>
              <a:defRPr sz="4000" b="0" i="0">
                <a:solidFill>
                  <a:schemeClr val="accent3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Siffror och statistik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C4140AA1-5497-E912-146D-77DFB03A81B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791893" y="5830945"/>
            <a:ext cx="4678363" cy="573088"/>
          </a:xfrm>
        </p:spPr>
        <p:txBody>
          <a:bodyPr>
            <a:noAutofit/>
          </a:bodyPr>
          <a:lstStyle>
            <a:lvl1pPr marL="0" indent="0" algn="l">
              <a:buNone/>
              <a:defRPr sz="4000" b="0" i="0">
                <a:solidFill>
                  <a:schemeClr val="accent3"/>
                </a:solidFill>
                <a:latin typeface="DagnyPro" panose="020B0504020101010102" pitchFamily="34" charset="77"/>
              </a:defRPr>
            </a:lvl1pPr>
          </a:lstStyle>
          <a:p>
            <a:pPr marL="0" marR="0" lvl="0" indent="0" algn="l" defTabSz="2438338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Siffror och statistik</a:t>
            </a:r>
          </a:p>
          <a:p>
            <a:pPr lvl="0"/>
            <a:endParaRPr lang="sv-SE" dirty="0"/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588792E0-76E9-6ABD-6EAC-B165E0B3AC8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55147" y="5830945"/>
            <a:ext cx="4678363" cy="573088"/>
          </a:xfrm>
        </p:spPr>
        <p:txBody>
          <a:bodyPr>
            <a:noAutofit/>
          </a:bodyPr>
          <a:lstStyle>
            <a:lvl1pPr marL="0" indent="0" algn="l">
              <a:buNone/>
              <a:defRPr sz="4000" b="0" i="0">
                <a:solidFill>
                  <a:schemeClr val="accent3"/>
                </a:solidFill>
                <a:latin typeface="DagnyPro" panose="020B0504020101010102" pitchFamily="34" charset="77"/>
              </a:defRPr>
            </a:lvl1pPr>
          </a:lstStyle>
          <a:p>
            <a:pPr marL="0" marR="0" lvl="0" indent="0" algn="l" defTabSz="2438338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Siffror och statistik</a:t>
            </a:r>
          </a:p>
          <a:p>
            <a:pPr lvl="0"/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94B2E39-DC7B-62EC-DB68-941AC8CCE95E}"/>
              </a:ext>
            </a:extLst>
          </p:cNvPr>
          <p:cNvSpPr txBox="1"/>
          <p:nvPr userDrawn="1"/>
        </p:nvSpPr>
        <p:spPr>
          <a:xfrm>
            <a:off x="1065385" y="5203796"/>
            <a:ext cx="239969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Annonsvisningar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477C327-61B2-04D2-E063-7B8D605C4FCE}"/>
              </a:ext>
            </a:extLst>
          </p:cNvPr>
          <p:cNvSpPr txBox="1"/>
          <p:nvPr userDrawn="1"/>
        </p:nvSpPr>
        <p:spPr>
          <a:xfrm>
            <a:off x="6928639" y="5203796"/>
            <a:ext cx="79348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Klick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6B4668DF-5AE9-4014-21B6-498C7E11684F}"/>
              </a:ext>
            </a:extLst>
          </p:cNvPr>
          <p:cNvSpPr txBox="1"/>
          <p:nvPr userDrawn="1"/>
        </p:nvSpPr>
        <p:spPr>
          <a:xfrm>
            <a:off x="12791893" y="5203796"/>
            <a:ext cx="218329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Konverteringar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8A2FE60-914F-9269-7A07-00ABF20454E0}"/>
              </a:ext>
            </a:extLst>
          </p:cNvPr>
          <p:cNvSpPr txBox="1"/>
          <p:nvPr userDrawn="1"/>
        </p:nvSpPr>
        <p:spPr>
          <a:xfrm>
            <a:off x="18655147" y="5203796"/>
            <a:ext cx="267220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>
              <a:tabLst>
                <a:tab pos="1530350" algn="l"/>
              </a:tabLst>
            </a:pPr>
            <a:r>
              <a:rPr lang="sv-SE" sz="2400" b="1" dirty="0">
                <a:solidFill>
                  <a:schemeClr val="bg1"/>
                </a:solidFill>
                <a:latin typeface="Dagny Offc Pro" panose="020B0504020101010102" pitchFamily="34" charset="77"/>
              </a:rPr>
              <a:t>Konverteringsgrad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AABA5CE0-5A81-1623-02DB-4D8BD150B1AB}"/>
              </a:ext>
            </a:extLst>
          </p:cNvPr>
          <p:cNvSpPr txBox="1"/>
          <p:nvPr userDrawn="1"/>
        </p:nvSpPr>
        <p:spPr>
          <a:xfrm>
            <a:off x="980234" y="7247749"/>
            <a:ext cx="8688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Meta:</a:t>
            </a:r>
          </a:p>
        </p:txBody>
      </p: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1DB9B57F-1F67-1E5D-2DAE-2A028493E71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41935" y="7893174"/>
            <a:ext cx="2278667" cy="47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B24EF7E1-9D8E-486F-9CB3-6F6E7128A9E5}"/>
              </a:ext>
            </a:extLst>
          </p:cNvPr>
          <p:cNvSpPr txBox="1"/>
          <p:nvPr userDrawn="1"/>
        </p:nvSpPr>
        <p:spPr>
          <a:xfrm>
            <a:off x="980234" y="7861208"/>
            <a:ext cx="176170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Google </a:t>
            </a:r>
            <a:r>
              <a:rPr kumimoji="0" lang="sv-SE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Ads</a:t>
            </a: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:</a:t>
            </a:r>
          </a:p>
        </p:txBody>
      </p:sp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F2AB8D70-F564-301C-9F16-1BB99D7730D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97467" y="7279715"/>
            <a:ext cx="2278667" cy="47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C477769E-03EC-0A73-C84E-6F240A07A69A}"/>
              </a:ext>
            </a:extLst>
          </p:cNvPr>
          <p:cNvSpPr txBox="1"/>
          <p:nvPr userDrawn="1"/>
        </p:nvSpPr>
        <p:spPr>
          <a:xfrm>
            <a:off x="6928639" y="7247749"/>
            <a:ext cx="8688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Meta:</a:t>
            </a:r>
          </a:p>
        </p:txBody>
      </p:sp>
      <p:sp>
        <p:nvSpPr>
          <p:cNvPr id="27" name="Platshållare för text 4">
            <a:extLst>
              <a:ext uri="{FF2B5EF4-FFF2-40B4-BE49-F238E27FC236}">
                <a16:creationId xmlns:a16="http://schemas.microsoft.com/office/drawing/2014/main" id="{BA7A1710-69C5-D414-FEDB-A58BA54421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0340" y="7893174"/>
            <a:ext cx="2278667" cy="47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7796E473-F2CE-BAA0-0B79-A8C6E1BAE82C}"/>
              </a:ext>
            </a:extLst>
          </p:cNvPr>
          <p:cNvSpPr txBox="1"/>
          <p:nvPr userDrawn="1"/>
        </p:nvSpPr>
        <p:spPr>
          <a:xfrm>
            <a:off x="6928639" y="7861208"/>
            <a:ext cx="176170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Google </a:t>
            </a:r>
            <a:r>
              <a:rPr kumimoji="0" lang="sv-SE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Ads</a:t>
            </a: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:</a:t>
            </a:r>
          </a:p>
        </p:txBody>
      </p:sp>
      <p:sp>
        <p:nvSpPr>
          <p:cNvPr id="29" name="Platshållare för text 4">
            <a:extLst>
              <a:ext uri="{FF2B5EF4-FFF2-40B4-BE49-F238E27FC236}">
                <a16:creationId xmlns:a16="http://schemas.microsoft.com/office/drawing/2014/main" id="{9C4398CD-9CAE-7D0E-D1A7-17746F6703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666309" y="7279715"/>
            <a:ext cx="2278667" cy="47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F721503B-3A1C-692C-063C-96FF4D1D8557}"/>
              </a:ext>
            </a:extLst>
          </p:cNvPr>
          <p:cNvSpPr txBox="1"/>
          <p:nvPr userDrawn="1"/>
        </p:nvSpPr>
        <p:spPr>
          <a:xfrm>
            <a:off x="12797481" y="7247749"/>
            <a:ext cx="8688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Meta:</a:t>
            </a:r>
          </a:p>
        </p:txBody>
      </p:sp>
      <p:sp>
        <p:nvSpPr>
          <p:cNvPr id="31" name="Platshållare för text 4">
            <a:extLst>
              <a:ext uri="{FF2B5EF4-FFF2-40B4-BE49-F238E27FC236}">
                <a16:creationId xmlns:a16="http://schemas.microsoft.com/office/drawing/2014/main" id="{5F36A74E-CBFB-27DD-9549-BE30B8FDE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4559182" y="7893174"/>
            <a:ext cx="2278667" cy="47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93A35421-461D-A51F-60C0-4F7D0621BC0B}"/>
              </a:ext>
            </a:extLst>
          </p:cNvPr>
          <p:cNvSpPr txBox="1"/>
          <p:nvPr userDrawn="1"/>
        </p:nvSpPr>
        <p:spPr>
          <a:xfrm>
            <a:off x="12797481" y="7861208"/>
            <a:ext cx="176170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Google </a:t>
            </a:r>
            <a:r>
              <a:rPr kumimoji="0" lang="sv-SE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Ads</a:t>
            </a: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:</a:t>
            </a:r>
          </a:p>
        </p:txBody>
      </p:sp>
      <p:sp>
        <p:nvSpPr>
          <p:cNvPr id="33" name="Platshållare för text 4">
            <a:extLst>
              <a:ext uri="{FF2B5EF4-FFF2-40B4-BE49-F238E27FC236}">
                <a16:creationId xmlns:a16="http://schemas.microsoft.com/office/drawing/2014/main" id="{E255F707-F1FE-A3B1-177D-43AFEDDB08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523975" y="7279715"/>
            <a:ext cx="2278667" cy="47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7342B787-E84E-7DAF-C7C0-EA9E0DF8486B}"/>
              </a:ext>
            </a:extLst>
          </p:cNvPr>
          <p:cNvSpPr txBox="1"/>
          <p:nvPr userDrawn="1"/>
        </p:nvSpPr>
        <p:spPr>
          <a:xfrm>
            <a:off x="18655147" y="7247749"/>
            <a:ext cx="8688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Meta:</a:t>
            </a:r>
          </a:p>
        </p:txBody>
      </p:sp>
      <p:sp>
        <p:nvSpPr>
          <p:cNvPr id="35" name="Platshållare för text 4">
            <a:extLst>
              <a:ext uri="{FF2B5EF4-FFF2-40B4-BE49-F238E27FC236}">
                <a16:creationId xmlns:a16="http://schemas.microsoft.com/office/drawing/2014/main" id="{76BA5EEB-D439-3196-8A65-0CE20A67C6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0416848" y="7893174"/>
            <a:ext cx="2278667" cy="47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FC5B2E46-0446-A01D-22A7-11206A1E377F}"/>
              </a:ext>
            </a:extLst>
          </p:cNvPr>
          <p:cNvSpPr txBox="1"/>
          <p:nvPr userDrawn="1"/>
        </p:nvSpPr>
        <p:spPr>
          <a:xfrm>
            <a:off x="18655147" y="7861208"/>
            <a:ext cx="176170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Google </a:t>
            </a:r>
            <a:r>
              <a:rPr kumimoji="0" lang="sv-SE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Ads</a:t>
            </a: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:</a:t>
            </a:r>
          </a:p>
        </p:txBody>
      </p:sp>
      <p:sp>
        <p:nvSpPr>
          <p:cNvPr id="37" name="Platshållare för text 4">
            <a:extLst>
              <a:ext uri="{FF2B5EF4-FFF2-40B4-BE49-F238E27FC236}">
                <a16:creationId xmlns:a16="http://schemas.microsoft.com/office/drawing/2014/main" id="{E3E2A0C3-FC59-C1D5-7BB5-7F08E11CEE5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06058" y="9161153"/>
            <a:ext cx="4678363" cy="270064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----</a:t>
            </a: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46B1FBF5-5FDB-FFEA-CE10-0AB8ABA15429}"/>
              </a:ext>
            </a:extLst>
          </p:cNvPr>
          <p:cNvSpPr txBox="1"/>
          <p:nvPr userDrawn="1"/>
        </p:nvSpPr>
        <p:spPr>
          <a:xfrm>
            <a:off x="980234" y="8722382"/>
            <a:ext cx="137858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Kommentar:</a:t>
            </a:r>
          </a:p>
        </p:txBody>
      </p:sp>
      <p:sp>
        <p:nvSpPr>
          <p:cNvPr id="39" name="Platshållare för text 4">
            <a:extLst>
              <a:ext uri="{FF2B5EF4-FFF2-40B4-BE49-F238E27FC236}">
                <a16:creationId xmlns:a16="http://schemas.microsoft.com/office/drawing/2014/main" id="{6D813B46-032C-BA80-47A8-461173569F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28639" y="9131177"/>
            <a:ext cx="4678363" cy="270064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----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F3E14F3E-F0E5-FCAA-C13E-26EC3F96B280}"/>
              </a:ext>
            </a:extLst>
          </p:cNvPr>
          <p:cNvSpPr txBox="1"/>
          <p:nvPr userDrawn="1"/>
        </p:nvSpPr>
        <p:spPr>
          <a:xfrm>
            <a:off x="6928639" y="8692406"/>
            <a:ext cx="137858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Kommentar:</a:t>
            </a:r>
          </a:p>
        </p:txBody>
      </p:sp>
      <p:sp>
        <p:nvSpPr>
          <p:cNvPr id="41" name="Platshållare för text 4">
            <a:extLst>
              <a:ext uri="{FF2B5EF4-FFF2-40B4-BE49-F238E27FC236}">
                <a16:creationId xmlns:a16="http://schemas.microsoft.com/office/drawing/2014/main" id="{339F988D-5418-05C4-9538-F1AC0CE3A36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791892" y="9161153"/>
            <a:ext cx="4678363" cy="270064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----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B4893834-BF42-58F6-690C-0907C4286C9F}"/>
              </a:ext>
            </a:extLst>
          </p:cNvPr>
          <p:cNvSpPr txBox="1"/>
          <p:nvPr userDrawn="1"/>
        </p:nvSpPr>
        <p:spPr>
          <a:xfrm>
            <a:off x="12791893" y="8722382"/>
            <a:ext cx="137858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Kommentar:</a:t>
            </a:r>
          </a:p>
        </p:txBody>
      </p:sp>
      <p:sp>
        <p:nvSpPr>
          <p:cNvPr id="43" name="Platshållare för text 4">
            <a:extLst>
              <a:ext uri="{FF2B5EF4-FFF2-40B4-BE49-F238E27FC236}">
                <a16:creationId xmlns:a16="http://schemas.microsoft.com/office/drawing/2014/main" id="{8596C0DA-F18A-37CE-5B7A-F67EEADF179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8696501" y="9161153"/>
            <a:ext cx="4678363" cy="270064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----</a:t>
            </a: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0A974DB2-29CF-88DB-B73B-F2606B473B10}"/>
              </a:ext>
            </a:extLst>
          </p:cNvPr>
          <p:cNvSpPr txBox="1"/>
          <p:nvPr userDrawn="1"/>
        </p:nvSpPr>
        <p:spPr>
          <a:xfrm>
            <a:off x="18637174" y="8722382"/>
            <a:ext cx="137858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Kommentar:</a:t>
            </a:r>
          </a:p>
        </p:txBody>
      </p:sp>
    </p:spTree>
    <p:extLst>
      <p:ext uri="{BB962C8B-B14F-4D97-AF65-F5344CB8AC3E}">
        <p14:creationId xmlns:p14="http://schemas.microsoft.com/office/powerpoint/2010/main" val="79086918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Vilka riktar vi oss mot?</a:t>
            </a:r>
            <a:endParaRPr dirty="0"/>
          </a:p>
        </p:txBody>
      </p:sp>
      <p:sp>
        <p:nvSpPr>
          <p:cNvPr id="9" name="Author and Date">
            <a:extLst>
              <a:ext uri="{FF2B5EF4-FFF2-40B4-BE49-F238E27FC236}">
                <a16:creationId xmlns:a16="http://schemas.microsoft.com/office/drawing/2014/main" id="{F1DA7B55-FD82-45B9-5DF6-BF4BF97B489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C777D36-F6A0-C87B-31FF-2F855AA3C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541B7FA-0680-F563-8FBD-CE236B09628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E227EE0-DF8C-5C1B-3768-5C25D5E0B5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5385" y="4778260"/>
            <a:ext cx="4678363" cy="573088"/>
          </a:xfrm>
        </p:spPr>
        <p:txBody>
          <a:bodyPr>
            <a:noAutofit/>
          </a:bodyPr>
          <a:lstStyle>
            <a:lvl1pPr marL="0" indent="0" algn="l">
              <a:buNone/>
              <a:defRPr sz="4000" b="0" i="0">
                <a:solidFill>
                  <a:schemeClr val="accent3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Namn/kategori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A089AE9D-3715-D81B-A940-088B4534EE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9797" y="5649319"/>
            <a:ext cx="10592454" cy="6212480"/>
          </a:xfrm>
        </p:spPr>
        <p:txBody>
          <a:bodyPr anchor="t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94B2E39-DC7B-62EC-DB68-941AC8CCE95E}"/>
              </a:ext>
            </a:extLst>
          </p:cNvPr>
          <p:cNvSpPr txBox="1"/>
          <p:nvPr userDrawn="1"/>
        </p:nvSpPr>
        <p:spPr>
          <a:xfrm>
            <a:off x="1065385" y="4151111"/>
            <a:ext cx="15805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Målgrupp 1</a:t>
            </a:r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5C419B18-9FF6-B508-6817-D7C8CF31FAB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37338" y="4778260"/>
            <a:ext cx="4678363" cy="573088"/>
          </a:xfrm>
        </p:spPr>
        <p:txBody>
          <a:bodyPr>
            <a:noAutofit/>
          </a:bodyPr>
          <a:lstStyle>
            <a:lvl1pPr marL="0" indent="0" algn="l">
              <a:buNone/>
              <a:defRPr sz="4000" b="0" i="0">
                <a:solidFill>
                  <a:schemeClr val="accent3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Namn/kategori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B2F86349-2D7D-685A-999B-31BB437F4C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731750" y="5649318"/>
            <a:ext cx="10621963" cy="6212481"/>
          </a:xfrm>
        </p:spPr>
        <p:txBody>
          <a:bodyPr anchor="t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6F1C300-32FD-3C70-C6D4-BDB431C092BB}"/>
              </a:ext>
            </a:extLst>
          </p:cNvPr>
          <p:cNvSpPr txBox="1"/>
          <p:nvPr userDrawn="1"/>
        </p:nvSpPr>
        <p:spPr>
          <a:xfrm>
            <a:off x="12737338" y="4151111"/>
            <a:ext cx="163346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Målgrupp 2</a:t>
            </a:r>
          </a:p>
        </p:txBody>
      </p:sp>
    </p:spTree>
    <p:extLst>
      <p:ext uri="{BB962C8B-B14F-4D97-AF65-F5344CB8AC3E}">
        <p14:creationId xmlns:p14="http://schemas.microsoft.com/office/powerpoint/2010/main" val="15471446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indent="0" algn="l">
              <a:tabLst>
                <a:tab pos="7500938" algn="l"/>
              </a:tabLst>
              <a:defRPr/>
            </a:lvl1pPr>
          </a:lstStyle>
          <a:p>
            <a:r>
              <a:rPr lang="sv-SE" dirty="0"/>
              <a:t>Vilka riktar vi oss mot?</a:t>
            </a:r>
            <a:endParaRPr dirty="0"/>
          </a:p>
        </p:txBody>
      </p:sp>
      <p:sp>
        <p:nvSpPr>
          <p:cNvPr id="9" name="Author and Date">
            <a:extLst>
              <a:ext uri="{FF2B5EF4-FFF2-40B4-BE49-F238E27FC236}">
                <a16:creationId xmlns:a16="http://schemas.microsoft.com/office/drawing/2014/main" id="{F1DA7B55-FD82-45B9-5DF6-BF4BF97B489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C777D36-F6A0-C87B-31FF-2F855AA3C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541B7FA-0680-F563-8FBD-CE236B09628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E227EE0-DF8C-5C1B-3768-5C25D5E0B5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5385" y="4778260"/>
            <a:ext cx="4678363" cy="573088"/>
          </a:xfrm>
        </p:spPr>
        <p:txBody>
          <a:bodyPr>
            <a:noAutofit/>
          </a:bodyPr>
          <a:lstStyle>
            <a:lvl1pPr marL="0" indent="0" algn="l">
              <a:buNone/>
              <a:defRPr sz="4000" b="0" i="0">
                <a:solidFill>
                  <a:schemeClr val="accent3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Namn/kategori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A089AE9D-3715-D81B-A940-088B4534EE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9797" y="5649319"/>
            <a:ext cx="6871629" cy="6212480"/>
          </a:xfrm>
        </p:spPr>
        <p:txBody>
          <a:bodyPr anchor="t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94B2E39-DC7B-62EC-DB68-941AC8CCE95E}"/>
              </a:ext>
            </a:extLst>
          </p:cNvPr>
          <p:cNvSpPr txBox="1"/>
          <p:nvPr userDrawn="1"/>
        </p:nvSpPr>
        <p:spPr>
          <a:xfrm>
            <a:off x="1065385" y="4151111"/>
            <a:ext cx="15805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Målgrupp 1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F9D6983D-6058-B97C-C70E-7701F295BE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61773" y="4778260"/>
            <a:ext cx="4678363" cy="573088"/>
          </a:xfrm>
        </p:spPr>
        <p:txBody>
          <a:bodyPr>
            <a:noAutofit/>
          </a:bodyPr>
          <a:lstStyle>
            <a:lvl1pPr marL="0" indent="0" algn="l">
              <a:buNone/>
              <a:defRPr sz="4000" b="0" i="0">
                <a:solidFill>
                  <a:schemeClr val="accent3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Namn/kategori</a:t>
            </a:r>
          </a:p>
        </p:txBody>
      </p:sp>
      <p:sp>
        <p:nvSpPr>
          <p:cNvPr id="12" name="Platshållare för text 4">
            <a:extLst>
              <a:ext uri="{FF2B5EF4-FFF2-40B4-BE49-F238E27FC236}">
                <a16:creationId xmlns:a16="http://schemas.microsoft.com/office/drawing/2014/main" id="{3F129F52-51E9-5F9C-3007-46724C9407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56185" y="5649319"/>
            <a:ext cx="6871629" cy="6212480"/>
          </a:xfrm>
        </p:spPr>
        <p:txBody>
          <a:bodyPr anchor="t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DC756EA-569B-2E5D-135C-621CF344F6AC}"/>
              </a:ext>
            </a:extLst>
          </p:cNvPr>
          <p:cNvSpPr txBox="1"/>
          <p:nvPr userDrawn="1"/>
        </p:nvSpPr>
        <p:spPr>
          <a:xfrm>
            <a:off x="8761773" y="4151111"/>
            <a:ext cx="163346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Målgrupp 2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5F07DEF5-031B-D801-1CF8-EEC7CD9985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452574" y="4778260"/>
            <a:ext cx="4678363" cy="573088"/>
          </a:xfrm>
        </p:spPr>
        <p:txBody>
          <a:bodyPr>
            <a:noAutofit/>
          </a:bodyPr>
          <a:lstStyle>
            <a:lvl1pPr marL="0" indent="0" algn="l">
              <a:buNone/>
              <a:defRPr sz="4000" b="0" i="0">
                <a:solidFill>
                  <a:schemeClr val="accent3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Namn/kategori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7C842D2F-B321-899E-40DE-22E106C7E81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446986" y="5649319"/>
            <a:ext cx="6871629" cy="6212480"/>
          </a:xfrm>
        </p:spPr>
        <p:txBody>
          <a:bodyPr anchor="t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XXX XXX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45D3BE62-AA6B-E414-54A8-39D46785BF47}"/>
              </a:ext>
            </a:extLst>
          </p:cNvPr>
          <p:cNvSpPr txBox="1"/>
          <p:nvPr userDrawn="1"/>
        </p:nvSpPr>
        <p:spPr>
          <a:xfrm>
            <a:off x="16452574" y="4151111"/>
            <a:ext cx="163506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rPr>
              <a:t>Målgrupp 3</a:t>
            </a:r>
          </a:p>
        </p:txBody>
      </p:sp>
    </p:spTree>
    <p:extLst>
      <p:ext uri="{BB962C8B-B14F-4D97-AF65-F5344CB8AC3E}">
        <p14:creationId xmlns:p14="http://schemas.microsoft.com/office/powerpoint/2010/main" val="2544980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0289" y="5426765"/>
            <a:ext cx="4873554" cy="6435035"/>
          </a:xfrm>
          <a:solidFill>
            <a:schemeClr val="bg2"/>
          </a:solidFill>
        </p:spPr>
        <p:txBody>
          <a:bodyPr lIns="540000" tIns="1800000" rIns="540000" bIns="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 </a:t>
            </a:r>
            <a:r>
              <a:rPr lang="sv-SE" dirty="0" err="1"/>
              <a:t>velit</a:t>
            </a:r>
            <a:r>
              <a:rPr lang="sv-SE" dirty="0"/>
              <a:t> esse </a:t>
            </a:r>
            <a:r>
              <a:rPr lang="sv-SE" dirty="0" err="1"/>
              <a:t>cillum</a:t>
            </a:r>
            <a:r>
              <a:rPr lang="sv-SE" dirty="0"/>
              <a:t> </a:t>
            </a:r>
            <a:r>
              <a:rPr lang="sv-SE" dirty="0" err="1"/>
              <a:t>dolore</a:t>
            </a:r>
            <a:r>
              <a:rPr lang="sv-SE" dirty="0"/>
              <a:t> eu </a:t>
            </a:r>
            <a:r>
              <a:rPr lang="sv-SE" dirty="0" err="1"/>
              <a:t>fugiat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.</a:t>
            </a:r>
          </a:p>
        </p:txBody>
      </p:sp>
      <p:sp>
        <p:nvSpPr>
          <p:cNvPr id="2" name="Author and Date">
            <a:extLst>
              <a:ext uri="{FF2B5EF4-FFF2-40B4-BE49-F238E27FC236}">
                <a16:creationId xmlns:a16="http://schemas.microsoft.com/office/drawing/2014/main" id="{579ADE0E-B5E8-2699-8A7D-FDDA457CCD4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3" name="Bildobjekt 2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6DEFB903-922C-F51A-1A9E-1B95E86F2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4" name="Slide Title">
            <a:extLst>
              <a:ext uri="{FF2B5EF4-FFF2-40B4-BE49-F238E27FC236}">
                <a16:creationId xmlns:a16="http://schemas.microsoft.com/office/drawing/2014/main" id="{1B8C0063-4B8F-1BDC-7BD7-F0860F42697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7" y="1186431"/>
            <a:ext cx="22323425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/>
            </a:lvl1pPr>
          </a:lstStyle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4F7EEFCF-6374-EBAB-072E-D86B1D6CF9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07315" y="4366435"/>
            <a:ext cx="2119501" cy="2120660"/>
          </a:xfrm>
          <a:prstGeom prst="ellipse">
            <a:avLst/>
          </a:prstGeom>
          <a:solidFill>
            <a:schemeClr val="tx1"/>
          </a:solidFill>
          <a:ln w="98425">
            <a:solidFill>
              <a:schemeClr val="bg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accent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1</a:t>
            </a:r>
          </a:p>
        </p:txBody>
      </p:sp>
      <p:sp>
        <p:nvSpPr>
          <p:cNvPr id="17" name="Platshållare för text 7">
            <a:extLst>
              <a:ext uri="{FF2B5EF4-FFF2-40B4-BE49-F238E27FC236}">
                <a16:creationId xmlns:a16="http://schemas.microsoft.com/office/drawing/2014/main" id="{7E798BC9-9482-019C-086B-4FF825141C9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23957" y="5426765"/>
            <a:ext cx="4873554" cy="6435035"/>
          </a:xfrm>
          <a:solidFill>
            <a:schemeClr val="bg2"/>
          </a:solidFill>
        </p:spPr>
        <p:txBody>
          <a:bodyPr lIns="540000" tIns="1800000" rIns="540000" bIns="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 </a:t>
            </a:r>
            <a:r>
              <a:rPr lang="sv-SE" dirty="0" err="1"/>
              <a:t>velit</a:t>
            </a:r>
            <a:r>
              <a:rPr lang="sv-SE" dirty="0"/>
              <a:t> esse </a:t>
            </a:r>
            <a:r>
              <a:rPr lang="sv-SE" dirty="0" err="1"/>
              <a:t>cillum</a:t>
            </a:r>
            <a:r>
              <a:rPr lang="sv-SE" dirty="0"/>
              <a:t> </a:t>
            </a:r>
            <a:r>
              <a:rPr lang="sv-SE" dirty="0" err="1"/>
              <a:t>dolore</a:t>
            </a:r>
            <a:r>
              <a:rPr lang="sv-SE" dirty="0"/>
              <a:t> eu </a:t>
            </a:r>
            <a:r>
              <a:rPr lang="sv-SE" dirty="0" err="1"/>
              <a:t>fugiat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.</a:t>
            </a:r>
          </a:p>
        </p:txBody>
      </p:sp>
      <p:sp>
        <p:nvSpPr>
          <p:cNvPr id="19" name="Platshållare för text 6">
            <a:extLst>
              <a:ext uri="{FF2B5EF4-FFF2-40B4-BE49-F238E27FC236}">
                <a16:creationId xmlns:a16="http://schemas.microsoft.com/office/drawing/2014/main" id="{72A63D59-1094-3935-1374-99F9A130E6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00983" y="4366435"/>
            <a:ext cx="2119501" cy="2120660"/>
          </a:xfrm>
          <a:prstGeom prst="ellipse">
            <a:avLst/>
          </a:prstGeom>
          <a:solidFill>
            <a:schemeClr val="tx1"/>
          </a:solidFill>
          <a:ln w="98425">
            <a:solidFill>
              <a:schemeClr val="bg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accent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2</a:t>
            </a:r>
          </a:p>
        </p:txBody>
      </p:sp>
      <p:sp>
        <p:nvSpPr>
          <p:cNvPr id="20" name="Platshållare för text 7">
            <a:extLst>
              <a:ext uri="{FF2B5EF4-FFF2-40B4-BE49-F238E27FC236}">
                <a16:creationId xmlns:a16="http://schemas.microsoft.com/office/drawing/2014/main" id="{71B1DB81-1DB0-2D95-EF72-D466EB7D88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627632" y="5426765"/>
            <a:ext cx="4873554" cy="6435035"/>
          </a:xfrm>
          <a:solidFill>
            <a:schemeClr val="bg2"/>
          </a:solidFill>
        </p:spPr>
        <p:txBody>
          <a:bodyPr lIns="540000" tIns="1800000" rIns="540000" bIns="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 </a:t>
            </a:r>
            <a:r>
              <a:rPr lang="sv-SE" dirty="0" err="1"/>
              <a:t>velit</a:t>
            </a:r>
            <a:r>
              <a:rPr lang="sv-SE" dirty="0"/>
              <a:t> esse </a:t>
            </a:r>
            <a:r>
              <a:rPr lang="sv-SE" dirty="0" err="1"/>
              <a:t>cillum</a:t>
            </a:r>
            <a:r>
              <a:rPr lang="sv-SE" dirty="0"/>
              <a:t> </a:t>
            </a:r>
            <a:r>
              <a:rPr lang="sv-SE" dirty="0" err="1"/>
              <a:t>dolore</a:t>
            </a:r>
            <a:r>
              <a:rPr lang="sv-SE" dirty="0"/>
              <a:t> eu </a:t>
            </a:r>
            <a:r>
              <a:rPr lang="sv-SE" dirty="0" err="1"/>
              <a:t>fugiat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.</a:t>
            </a:r>
          </a:p>
        </p:txBody>
      </p:sp>
      <p:sp>
        <p:nvSpPr>
          <p:cNvPr id="21" name="Platshållare för text 6">
            <a:extLst>
              <a:ext uri="{FF2B5EF4-FFF2-40B4-BE49-F238E27FC236}">
                <a16:creationId xmlns:a16="http://schemas.microsoft.com/office/drawing/2014/main" id="{0B31623C-6F04-DE45-CA31-8D9A31B303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004658" y="4366435"/>
            <a:ext cx="2119501" cy="2120660"/>
          </a:xfrm>
          <a:prstGeom prst="ellipse">
            <a:avLst/>
          </a:prstGeom>
          <a:solidFill>
            <a:schemeClr val="tx1"/>
          </a:solidFill>
          <a:ln w="98425">
            <a:solidFill>
              <a:schemeClr val="bg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accent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3</a:t>
            </a:r>
          </a:p>
        </p:txBody>
      </p:sp>
      <p:sp>
        <p:nvSpPr>
          <p:cNvPr id="22" name="Platshållare för text 7">
            <a:extLst>
              <a:ext uri="{FF2B5EF4-FFF2-40B4-BE49-F238E27FC236}">
                <a16:creationId xmlns:a16="http://schemas.microsoft.com/office/drawing/2014/main" id="{ED876420-8022-570B-B055-BD332C3EA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480158" y="5426765"/>
            <a:ext cx="4873554" cy="6435035"/>
          </a:xfrm>
          <a:solidFill>
            <a:schemeClr val="bg2"/>
          </a:solidFill>
        </p:spPr>
        <p:txBody>
          <a:bodyPr lIns="540000" tIns="1800000" rIns="540000" bIns="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do </a:t>
            </a:r>
            <a:r>
              <a:rPr lang="sv-SE" dirty="0" err="1"/>
              <a:t>eiusmod</a:t>
            </a:r>
            <a:r>
              <a:rPr lang="sv-SE" dirty="0"/>
              <a:t>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incididunt</a:t>
            </a:r>
            <a:r>
              <a:rPr lang="sv-SE" dirty="0"/>
              <a:t> ut </a:t>
            </a:r>
            <a:r>
              <a:rPr lang="sv-SE" dirty="0" err="1"/>
              <a:t>labore</a:t>
            </a:r>
            <a:r>
              <a:rPr lang="sv-SE" dirty="0"/>
              <a:t> et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</a:t>
            </a:r>
            <a:r>
              <a:rPr lang="sv-SE" dirty="0"/>
              <a:t>. Ut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exercitation</a:t>
            </a:r>
            <a:r>
              <a:rPr lang="sv-SE" dirty="0"/>
              <a:t> </a:t>
            </a:r>
            <a:r>
              <a:rPr lang="sv-SE" dirty="0" err="1"/>
              <a:t>ullamco</a:t>
            </a:r>
            <a:r>
              <a:rPr lang="sv-SE" dirty="0"/>
              <a:t> </a:t>
            </a:r>
            <a:r>
              <a:rPr lang="sv-SE" dirty="0" err="1"/>
              <a:t>laboris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</a:t>
            </a:r>
            <a:r>
              <a:rPr lang="sv-SE" dirty="0"/>
              <a:t> </a:t>
            </a:r>
            <a:r>
              <a:rPr lang="sv-SE" dirty="0" err="1"/>
              <a:t>irure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reprehenderit</a:t>
            </a:r>
            <a:r>
              <a:rPr lang="sv-SE" dirty="0"/>
              <a:t> in </a:t>
            </a:r>
            <a:r>
              <a:rPr lang="sv-SE" dirty="0" err="1"/>
              <a:t>voluptate</a:t>
            </a:r>
            <a:r>
              <a:rPr lang="sv-SE" dirty="0"/>
              <a:t> </a:t>
            </a:r>
            <a:r>
              <a:rPr lang="sv-SE" dirty="0" err="1"/>
              <a:t>velit</a:t>
            </a:r>
            <a:r>
              <a:rPr lang="sv-SE" dirty="0"/>
              <a:t> esse </a:t>
            </a:r>
            <a:r>
              <a:rPr lang="sv-SE" dirty="0" err="1"/>
              <a:t>cillum</a:t>
            </a:r>
            <a:r>
              <a:rPr lang="sv-SE" dirty="0"/>
              <a:t> </a:t>
            </a:r>
            <a:r>
              <a:rPr lang="sv-SE" dirty="0" err="1"/>
              <a:t>dolore</a:t>
            </a:r>
            <a:r>
              <a:rPr lang="sv-SE" dirty="0"/>
              <a:t> eu </a:t>
            </a:r>
            <a:r>
              <a:rPr lang="sv-SE" dirty="0" err="1"/>
              <a:t>fugiat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.</a:t>
            </a:r>
          </a:p>
        </p:txBody>
      </p:sp>
      <p:sp>
        <p:nvSpPr>
          <p:cNvPr id="23" name="Platshållare för text 6">
            <a:extLst>
              <a:ext uri="{FF2B5EF4-FFF2-40B4-BE49-F238E27FC236}">
                <a16:creationId xmlns:a16="http://schemas.microsoft.com/office/drawing/2014/main" id="{41B9D390-09AC-9481-60AA-D4DEAA5546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857184" y="4366435"/>
            <a:ext cx="2119501" cy="2120660"/>
          </a:xfrm>
          <a:prstGeom prst="ellipse">
            <a:avLst/>
          </a:prstGeom>
          <a:solidFill>
            <a:schemeClr val="tx1"/>
          </a:solidFill>
          <a:ln w="98425">
            <a:solidFill>
              <a:schemeClr val="bg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accent1"/>
                </a:solidFill>
                <a:latin typeface="DagnyPro-Bold" panose="020B0504020101010102" pitchFamily="34" charset="77"/>
              </a:defRPr>
            </a:lvl1pPr>
          </a:lstStyle>
          <a:p>
            <a:pPr lvl="0"/>
            <a:r>
              <a:rPr lang="sv-S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1016955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5140" userDrawn="1">
          <p15:clr>
            <a:srgbClr val="FBAE40"/>
          </p15:clr>
        </p15:guide>
        <p15:guide id="3" pos="10243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23120"/>
            <a:ext cx="22323426" cy="109113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/>
            </a:lvl1pPr>
          </a:lstStyle>
          <a:p>
            <a:r>
              <a:rPr lang="sv-SE" dirty="0"/>
              <a:t>Vi på SSF</a:t>
            </a:r>
            <a:endParaRPr dirty="0"/>
          </a:p>
        </p:txBody>
      </p:sp>
      <p:sp>
        <p:nvSpPr>
          <p:cNvPr id="9" name="Author and Date">
            <a:extLst>
              <a:ext uri="{FF2B5EF4-FFF2-40B4-BE49-F238E27FC236}">
                <a16:creationId xmlns:a16="http://schemas.microsoft.com/office/drawing/2014/main" id="{F1DA7B55-FD82-45B9-5DF6-BF4BF97B489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1" name="Bildobjekt 10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C777D36-F6A0-C87B-31FF-2F855AA3C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541B7FA-0680-F563-8FBD-CE236B09628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2596B25-1C1D-72F2-5A39-789D39D97C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474166" y="4157663"/>
            <a:ext cx="3860800" cy="3860800"/>
          </a:xfrm>
          <a:prstGeom prst="ellipse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E227EE0-DF8C-5C1B-3768-5C25D5E0B5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5385" y="8378825"/>
            <a:ext cx="4678363" cy="573088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00B1EB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A089AE9D-3715-D81B-A940-088B4534EE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5385" y="9080574"/>
            <a:ext cx="4678363" cy="23175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v-SE" dirty="0"/>
              <a:t>Kort information om personen i fråga.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7882CC75-9A91-79D2-F3C8-F34187F4E4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37420" y="4157663"/>
            <a:ext cx="3860800" cy="3860800"/>
          </a:xfrm>
          <a:prstGeom prst="ellipse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5EB6F48D-E84A-8D85-0D9D-4BE10B57B8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28639" y="8378825"/>
            <a:ext cx="4678363" cy="573088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00B1EB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1DE049FD-7429-7BC2-2EE9-DB60D3AC058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28639" y="9080574"/>
            <a:ext cx="4678363" cy="23175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v-SE" dirty="0"/>
              <a:t>Kort information om personen i fråga.</a:t>
            </a:r>
          </a:p>
        </p:txBody>
      </p:sp>
      <p:sp>
        <p:nvSpPr>
          <p:cNvPr id="18" name="Platshållare för bild 2">
            <a:extLst>
              <a:ext uri="{FF2B5EF4-FFF2-40B4-BE49-F238E27FC236}">
                <a16:creationId xmlns:a16="http://schemas.microsoft.com/office/drawing/2014/main" id="{397DA913-8F5D-914A-D218-E1194C65474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3200674" y="4157663"/>
            <a:ext cx="3860800" cy="3860800"/>
          </a:xfrm>
          <a:prstGeom prst="ellipse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C4140AA1-5497-E912-146D-77DFB03A81B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791893" y="8378825"/>
            <a:ext cx="4678363" cy="573088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00B1EB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E4FF5BBC-8810-B391-F312-B4A9DBCE6A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791893" y="9080574"/>
            <a:ext cx="4678363" cy="23175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v-SE" dirty="0"/>
              <a:t>Kort information om personen i fråga.</a:t>
            </a:r>
          </a:p>
        </p:txBody>
      </p:sp>
      <p:sp>
        <p:nvSpPr>
          <p:cNvPr id="21" name="Platshållare för bild 2">
            <a:extLst>
              <a:ext uri="{FF2B5EF4-FFF2-40B4-BE49-F238E27FC236}">
                <a16:creationId xmlns:a16="http://schemas.microsoft.com/office/drawing/2014/main" id="{439D2162-039F-536B-B133-5EB35E66F17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9063928" y="4157663"/>
            <a:ext cx="3860800" cy="3860800"/>
          </a:xfrm>
          <a:prstGeom prst="ellipse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588792E0-76E9-6ABD-6EAC-B165E0B3AC8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55147" y="8378825"/>
            <a:ext cx="4678363" cy="573088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00B1EB"/>
                </a:solidFill>
                <a:latin typeface="DagnyPro" panose="020B0504020101010102" pitchFamily="34" charset="77"/>
              </a:defRPr>
            </a:lvl1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23" name="Platshållare för text 4">
            <a:extLst>
              <a:ext uri="{FF2B5EF4-FFF2-40B4-BE49-F238E27FC236}">
                <a16:creationId xmlns:a16="http://schemas.microsoft.com/office/drawing/2014/main" id="{461244A7-0539-1338-69B1-853D0228286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8655147" y="9080574"/>
            <a:ext cx="4678363" cy="23175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v-SE" dirty="0"/>
              <a:t>Kort information om personen i fråga.</a:t>
            </a:r>
          </a:p>
        </p:txBody>
      </p:sp>
    </p:spTree>
    <p:extLst>
      <p:ext uri="{BB962C8B-B14F-4D97-AF65-F5344CB8AC3E}">
        <p14:creationId xmlns:p14="http://schemas.microsoft.com/office/powerpoint/2010/main" val="295631081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ktangel med rundade hörn 39">
            <a:extLst>
              <a:ext uri="{FF2B5EF4-FFF2-40B4-BE49-F238E27FC236}">
                <a16:creationId xmlns:a16="http://schemas.microsoft.com/office/drawing/2014/main" id="{1E9E291B-07DB-481C-8EEC-8D508FA5C247}"/>
              </a:ext>
            </a:extLst>
          </p:cNvPr>
          <p:cNvSpPr/>
          <p:nvPr userDrawn="1"/>
        </p:nvSpPr>
        <p:spPr>
          <a:xfrm>
            <a:off x="12733301" y="9691288"/>
            <a:ext cx="7742653" cy="1074845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EA15AC5F-30E3-2225-BAA4-9088E1CF4F8E}"/>
              </a:ext>
            </a:extLst>
          </p:cNvPr>
          <p:cNvSpPr txBox="1"/>
          <p:nvPr userDrawn="1"/>
        </p:nvSpPr>
        <p:spPr>
          <a:xfrm>
            <a:off x="18513192" y="9931192"/>
            <a:ext cx="172002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agnyPro" panose="020B0504020101010102" pitchFamily="34" charset="77"/>
                <a:ea typeface="+mn-ea"/>
                <a:cs typeface="+mn-cs"/>
                <a:sym typeface="Helvetica Neue"/>
              </a:rPr>
              <a:t>IT &amp; CTO</a:t>
            </a:r>
          </a:p>
        </p:txBody>
      </p:sp>
      <p:sp>
        <p:nvSpPr>
          <p:cNvPr id="38" name="Rektangel med rundade hörn 37">
            <a:extLst>
              <a:ext uri="{FF2B5EF4-FFF2-40B4-BE49-F238E27FC236}">
                <a16:creationId xmlns:a16="http://schemas.microsoft.com/office/drawing/2014/main" id="{FBAA3534-5F30-5280-A517-0C6DCA1FF6FF}"/>
              </a:ext>
            </a:extLst>
          </p:cNvPr>
          <p:cNvSpPr/>
          <p:nvPr userDrawn="1"/>
        </p:nvSpPr>
        <p:spPr>
          <a:xfrm>
            <a:off x="3896256" y="9691288"/>
            <a:ext cx="7742653" cy="1074845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5B6F8032-6D8D-0A7A-24B4-4E2DEDEBF69D}"/>
              </a:ext>
            </a:extLst>
          </p:cNvPr>
          <p:cNvSpPr txBox="1"/>
          <p:nvPr userDrawn="1"/>
        </p:nvSpPr>
        <p:spPr>
          <a:xfrm>
            <a:off x="4229570" y="9931192"/>
            <a:ext cx="342722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agnyPro" panose="020B0504020101010102" pitchFamily="34" charset="77"/>
                <a:ea typeface="+mn-ea"/>
                <a:cs typeface="+mn-cs"/>
                <a:sym typeface="Helvetica Neue"/>
              </a:rPr>
              <a:t>Förlag &amp; Utbildning</a:t>
            </a:r>
          </a:p>
        </p:txBody>
      </p:sp>
      <p:sp>
        <p:nvSpPr>
          <p:cNvPr id="32" name="Rektangel med rundade hörn 31">
            <a:extLst>
              <a:ext uri="{FF2B5EF4-FFF2-40B4-BE49-F238E27FC236}">
                <a16:creationId xmlns:a16="http://schemas.microsoft.com/office/drawing/2014/main" id="{136B8D33-2615-B7EF-3764-16EFEAAF09EB}"/>
              </a:ext>
            </a:extLst>
          </p:cNvPr>
          <p:cNvSpPr/>
          <p:nvPr userDrawn="1"/>
        </p:nvSpPr>
        <p:spPr>
          <a:xfrm>
            <a:off x="12955913" y="8224509"/>
            <a:ext cx="7742653" cy="1074845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473F7A26-2656-5CD0-AF79-7C800282DC74}"/>
              </a:ext>
            </a:extLst>
          </p:cNvPr>
          <p:cNvSpPr txBox="1"/>
          <p:nvPr userDrawn="1"/>
        </p:nvSpPr>
        <p:spPr>
          <a:xfrm>
            <a:off x="17839565" y="8464413"/>
            <a:ext cx="261129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agnyPro" panose="020B0504020101010102" pitchFamily="34" charset="77"/>
                <a:ea typeface="+mn-ea"/>
                <a:cs typeface="+mn-cs"/>
                <a:sym typeface="Helvetica Neue"/>
              </a:rPr>
              <a:t>Ekonomi &amp; HR</a:t>
            </a:r>
          </a:p>
        </p:txBody>
      </p:sp>
      <p:sp>
        <p:nvSpPr>
          <p:cNvPr id="34" name="Rektangel med rundade hörn 33">
            <a:extLst>
              <a:ext uri="{FF2B5EF4-FFF2-40B4-BE49-F238E27FC236}">
                <a16:creationId xmlns:a16="http://schemas.microsoft.com/office/drawing/2014/main" id="{655A8DE9-69E9-8CBA-8771-FCB3EB6616DE}"/>
              </a:ext>
            </a:extLst>
          </p:cNvPr>
          <p:cNvSpPr/>
          <p:nvPr userDrawn="1"/>
        </p:nvSpPr>
        <p:spPr>
          <a:xfrm>
            <a:off x="12970258" y="6753518"/>
            <a:ext cx="7742653" cy="1074845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ektangel med rundade hörn 34">
            <a:extLst>
              <a:ext uri="{FF2B5EF4-FFF2-40B4-BE49-F238E27FC236}">
                <a16:creationId xmlns:a16="http://schemas.microsoft.com/office/drawing/2014/main" id="{90CE1C14-FEB3-3831-A329-86CCFEABE0EC}"/>
              </a:ext>
            </a:extLst>
          </p:cNvPr>
          <p:cNvSpPr/>
          <p:nvPr userDrawn="1"/>
        </p:nvSpPr>
        <p:spPr>
          <a:xfrm>
            <a:off x="12733301" y="5282527"/>
            <a:ext cx="7742653" cy="1074845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A528041D-507C-D27A-778B-30D469F4C3FE}"/>
              </a:ext>
            </a:extLst>
          </p:cNvPr>
          <p:cNvSpPr txBox="1"/>
          <p:nvPr userDrawn="1"/>
        </p:nvSpPr>
        <p:spPr>
          <a:xfrm>
            <a:off x="17987407" y="5522431"/>
            <a:ext cx="224580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agnyPro" panose="020B0504020101010102" pitchFamily="34" charset="77"/>
                <a:ea typeface="+mn-ea"/>
                <a:cs typeface="+mn-cs"/>
                <a:sym typeface="Helvetica Neue"/>
              </a:rPr>
              <a:t>Kundservice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27034431-34F2-101B-3A7E-325C5F956176}"/>
              </a:ext>
            </a:extLst>
          </p:cNvPr>
          <p:cNvSpPr txBox="1"/>
          <p:nvPr userDrawn="1"/>
        </p:nvSpPr>
        <p:spPr>
          <a:xfrm>
            <a:off x="18820316" y="6996345"/>
            <a:ext cx="162384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agnyPro" panose="020B0504020101010102" pitchFamily="34" charset="77"/>
                <a:ea typeface="+mn-ea"/>
                <a:cs typeface="+mn-cs"/>
                <a:sym typeface="Helvetica Neue"/>
              </a:rPr>
              <a:t>Marknad</a:t>
            </a:r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9D404B4C-C2C3-178B-9CD0-6A72DED548DE}"/>
              </a:ext>
            </a:extLst>
          </p:cNvPr>
          <p:cNvSpPr/>
          <p:nvPr userDrawn="1"/>
        </p:nvSpPr>
        <p:spPr>
          <a:xfrm>
            <a:off x="3656353" y="8224509"/>
            <a:ext cx="7742653" cy="1074845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21C3784B-A1EC-8126-6349-B5FA27AE2BD2}"/>
              </a:ext>
            </a:extLst>
          </p:cNvPr>
          <p:cNvSpPr txBox="1"/>
          <p:nvPr userDrawn="1"/>
        </p:nvSpPr>
        <p:spPr>
          <a:xfrm>
            <a:off x="3911706" y="8464413"/>
            <a:ext cx="363561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agnyPro" panose="020B0504020101010102" pitchFamily="34" charset="77"/>
                <a:ea typeface="+mn-ea"/>
                <a:cs typeface="+mn-cs"/>
                <a:sym typeface="Helvetica Neue"/>
              </a:rPr>
              <a:t>Produkter &amp; tjänster</a:t>
            </a:r>
          </a:p>
        </p:txBody>
      </p:sp>
      <p:sp>
        <p:nvSpPr>
          <p:cNvPr id="27" name="Rektangel med rundade hörn 26">
            <a:extLst>
              <a:ext uri="{FF2B5EF4-FFF2-40B4-BE49-F238E27FC236}">
                <a16:creationId xmlns:a16="http://schemas.microsoft.com/office/drawing/2014/main" id="{A0485082-0627-CE39-AF62-2491A70122E3}"/>
              </a:ext>
            </a:extLst>
          </p:cNvPr>
          <p:cNvSpPr/>
          <p:nvPr userDrawn="1"/>
        </p:nvSpPr>
        <p:spPr>
          <a:xfrm>
            <a:off x="3657720" y="6753518"/>
            <a:ext cx="7742653" cy="1074845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Rektangel med rundade hörn 25">
            <a:extLst>
              <a:ext uri="{FF2B5EF4-FFF2-40B4-BE49-F238E27FC236}">
                <a16:creationId xmlns:a16="http://schemas.microsoft.com/office/drawing/2014/main" id="{DEA232DA-A7AC-EC48-14A6-C6B3A9CEC291}"/>
              </a:ext>
            </a:extLst>
          </p:cNvPr>
          <p:cNvSpPr/>
          <p:nvPr userDrawn="1"/>
        </p:nvSpPr>
        <p:spPr>
          <a:xfrm>
            <a:off x="3896256" y="5282527"/>
            <a:ext cx="7742653" cy="1074845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43BBA0FE-048C-F780-55B1-B922BE4BF482}"/>
              </a:ext>
            </a:extLst>
          </p:cNvPr>
          <p:cNvSpPr/>
          <p:nvPr userDrawn="1"/>
        </p:nvSpPr>
        <p:spPr>
          <a:xfrm>
            <a:off x="8691822" y="4366433"/>
            <a:ext cx="7000355" cy="7000355"/>
          </a:xfrm>
          <a:prstGeom prst="ellips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751987" y="1567001"/>
            <a:ext cx="16880025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/>
            </a:lvl1pPr>
          </a:lstStyle>
          <a:p>
            <a:r>
              <a:rPr lang="sv-SE" dirty="0"/>
              <a:t>Det här är SSF</a:t>
            </a:r>
            <a:endParaRPr dirty="0"/>
          </a:p>
        </p:txBody>
      </p:sp>
      <p:sp>
        <p:nvSpPr>
          <p:cNvPr id="2" name="Author and Date">
            <a:extLst>
              <a:ext uri="{FF2B5EF4-FFF2-40B4-BE49-F238E27FC236}">
                <a16:creationId xmlns:a16="http://schemas.microsoft.com/office/drawing/2014/main" id="{579ADE0E-B5E8-2699-8A7D-FDDA457CCD4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3" name="Bildobjekt 2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6DEFB903-922C-F51A-1A9E-1B95E86F2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pic>
        <p:nvPicPr>
          <p:cNvPr id="4" name="Bildobjekt 3" descr="En bild som visar cirkel, Grafik, grafisk design, Färggrann&#10;&#10;Automatiskt genererad beskrivning">
            <a:extLst>
              <a:ext uri="{FF2B5EF4-FFF2-40B4-BE49-F238E27FC236}">
                <a16:creationId xmlns:a16="http://schemas.microsoft.com/office/drawing/2014/main" id="{4C98A3A8-1234-4147-99BE-F24B7A2DD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96" y="5624129"/>
            <a:ext cx="4548808" cy="4484965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871195E0-E4E4-63DB-426C-EB7D12D0EA89}"/>
              </a:ext>
            </a:extLst>
          </p:cNvPr>
          <p:cNvSpPr txBox="1"/>
          <p:nvPr userDrawn="1"/>
        </p:nvSpPr>
        <p:spPr>
          <a:xfrm>
            <a:off x="4151609" y="5522431"/>
            <a:ext cx="201657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agnyPro" panose="020B0504020101010102" pitchFamily="34" charset="77"/>
                <a:ea typeface="+mn-ea"/>
                <a:cs typeface="+mn-cs"/>
                <a:sym typeface="Helvetica Neue"/>
              </a:rPr>
              <a:t>Rådgivning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2B78024D-9CDB-7E1F-B8E9-93C3F3F68BD5}"/>
              </a:ext>
            </a:extLst>
          </p:cNvPr>
          <p:cNvSpPr txBox="1"/>
          <p:nvPr userDrawn="1"/>
        </p:nvSpPr>
        <p:spPr>
          <a:xfrm>
            <a:off x="3858204" y="6996345"/>
            <a:ext cx="105798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agnyPro" panose="020B0504020101010102" pitchFamily="34" charset="77"/>
                <a:ea typeface="+mn-ea"/>
                <a:cs typeface="+mn-cs"/>
                <a:sym typeface="Helvetica Neue"/>
              </a:rPr>
              <a:t>Norm</a:t>
            </a:r>
          </a:p>
        </p:txBody>
      </p:sp>
    </p:spTree>
    <p:extLst>
      <p:ext uri="{BB962C8B-B14F-4D97-AF65-F5344CB8AC3E}">
        <p14:creationId xmlns:p14="http://schemas.microsoft.com/office/powerpoint/2010/main" val="284055448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Photo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F2C7DE5-6ED5-B2EF-9822-84F23691FF61}"/>
              </a:ext>
            </a:extLst>
          </p:cNvPr>
          <p:cNvSpPr/>
          <p:nvPr userDrawn="1"/>
        </p:nvSpPr>
        <p:spPr>
          <a:xfrm>
            <a:off x="0" y="0"/>
            <a:ext cx="24384000" cy="6858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Bildobjekt 1" descr="En bild som visar cirkel, Grafik, grafisk design, Färggrann&#10;&#10;Automatiskt genererad beskrivning">
            <a:extLst>
              <a:ext uri="{FF2B5EF4-FFF2-40B4-BE49-F238E27FC236}">
                <a16:creationId xmlns:a16="http://schemas.microsoft.com/office/drawing/2014/main" id="{451104D6-2AFB-9C60-8863-92E2FB185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335" y="-1444347"/>
            <a:ext cx="9883953" cy="974523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4BCD832-B8B1-B4E4-296E-E01CA1888C4D}"/>
              </a:ext>
            </a:extLst>
          </p:cNvPr>
          <p:cNvSpPr/>
          <p:nvPr userDrawn="1"/>
        </p:nvSpPr>
        <p:spPr>
          <a:xfrm>
            <a:off x="0" y="6858000"/>
            <a:ext cx="24384000" cy="6858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Author and Date">
            <a:extLst>
              <a:ext uri="{FF2B5EF4-FFF2-40B4-BE49-F238E27FC236}">
                <a16:creationId xmlns:a16="http://schemas.microsoft.com/office/drawing/2014/main" id="{879748BB-1E22-2E08-DE8A-F2B8FF600EA5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30288" y="11213688"/>
            <a:ext cx="10537528" cy="636979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Författare och datum</a:t>
            </a:r>
            <a:endParaRPr dirty="0"/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D389D92B-8A9A-A44C-8AC7-4206BEFEF65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30288" y="8112852"/>
            <a:ext cx="10611745" cy="6369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0">
                <a:solidFill>
                  <a:srgbClr val="00B1EB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rPr lang="sv-SE" dirty="0"/>
              <a:t>Presentation </a:t>
            </a:r>
            <a:r>
              <a:rPr lang="sv-SE" dirty="0" err="1"/>
              <a:t>Subtitel</a:t>
            </a:r>
            <a:endParaRPr lang="sv-SE" dirty="0"/>
          </a:p>
        </p:txBody>
      </p:sp>
      <p:sp>
        <p:nvSpPr>
          <p:cNvPr id="4" name="Presentation Title">
            <a:extLst>
              <a:ext uri="{FF2B5EF4-FFF2-40B4-BE49-F238E27FC236}">
                <a16:creationId xmlns:a16="http://schemas.microsoft.com/office/drawing/2014/main" id="{93A8CCF3-6EA8-6287-75AA-30D7E17C6A5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165265" y="1719327"/>
            <a:ext cx="14183294" cy="3419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1600" spc="-232"/>
            </a:lvl1pPr>
          </a:lstStyle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5480974-FD0D-92A9-6592-739EDA3740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731750" y="8143875"/>
            <a:ext cx="10617200" cy="370681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nexum</a:t>
            </a:r>
            <a:r>
              <a:rPr lang="sv-SE" dirty="0"/>
              <a:t> </a:t>
            </a:r>
            <a:r>
              <a:rPr lang="sv-SE" dirty="0" err="1"/>
              <a:t>sitarem</a:t>
            </a:r>
            <a:r>
              <a:rPr lang="sv-S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6698498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, inomhus, vägg, Bänkskiva&#10;&#10;Automatiskt genererad beskrivning">
            <a:extLst>
              <a:ext uri="{FF2B5EF4-FFF2-40B4-BE49-F238E27FC236}">
                <a16:creationId xmlns:a16="http://schemas.microsoft.com/office/drawing/2014/main" id="{08BA0248-7B64-B160-BA32-3D29143AC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2" b="5114"/>
          <a:stretch/>
        </p:blipFill>
        <p:spPr>
          <a:xfrm>
            <a:off x="-2577" y="-1"/>
            <a:ext cx="24384000" cy="6858000"/>
          </a:xfrm>
          <a:prstGeom prst="rect">
            <a:avLst/>
          </a:prstGeom>
        </p:spPr>
      </p:pic>
      <p:sp>
        <p:nvSpPr>
          <p:cNvPr id="22" name="Author and Date">
            <a:extLst>
              <a:ext uri="{FF2B5EF4-FFF2-40B4-BE49-F238E27FC236}">
                <a16:creationId xmlns:a16="http://schemas.microsoft.com/office/drawing/2014/main" id="{879748BB-1E22-2E08-DE8A-F2B8FF600EA5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30288" y="11213688"/>
            <a:ext cx="10537528" cy="636979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Författare och datum</a:t>
            </a:r>
            <a:endParaRPr dirty="0"/>
          </a:p>
        </p:txBody>
      </p:sp>
      <p:pic>
        <p:nvPicPr>
          <p:cNvPr id="25" name="Bildobjekt 2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C259AD55-9EA3-6642-D063-0B843ABB75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F2C7DE5-6ED5-B2EF-9822-84F23691FF61}"/>
              </a:ext>
            </a:extLst>
          </p:cNvPr>
          <p:cNvSpPr/>
          <p:nvPr userDrawn="1"/>
        </p:nvSpPr>
        <p:spPr>
          <a:xfrm>
            <a:off x="0" y="0"/>
            <a:ext cx="24384000" cy="6858000"/>
          </a:xfrm>
          <a:prstGeom prst="rect">
            <a:avLst/>
          </a:prstGeom>
          <a:solidFill>
            <a:schemeClr val="tx1">
              <a:alpha val="1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D389D92B-8A9A-A44C-8AC7-4206BEFEF65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30288" y="8112852"/>
            <a:ext cx="10611745" cy="6369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4000" b="0">
                <a:solidFill>
                  <a:srgbClr val="00B1EB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rPr lang="sv-SE" dirty="0"/>
              <a:t>Presentation </a:t>
            </a:r>
            <a:r>
              <a:rPr lang="sv-SE" dirty="0" err="1"/>
              <a:t>Subtitel</a:t>
            </a:r>
            <a:endParaRPr lang="sv-SE" dirty="0"/>
          </a:p>
        </p:txBody>
      </p:sp>
      <p:sp>
        <p:nvSpPr>
          <p:cNvPr id="4" name="Presentation Title">
            <a:extLst>
              <a:ext uri="{FF2B5EF4-FFF2-40B4-BE49-F238E27FC236}">
                <a16:creationId xmlns:a16="http://schemas.microsoft.com/office/drawing/2014/main" id="{93A8CCF3-6EA8-6287-75AA-30D7E17C6A5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8" y="1719327"/>
            <a:ext cx="22318271" cy="3419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1600" spc="-232"/>
            </a:lvl1pPr>
          </a:lstStyle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5480974-FD0D-92A9-6592-739EDA3740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731750" y="8143875"/>
            <a:ext cx="10617200" cy="3706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nexum</a:t>
            </a:r>
            <a:r>
              <a:rPr lang="sv-SE" dirty="0"/>
              <a:t> </a:t>
            </a:r>
            <a:r>
              <a:rPr lang="sv-SE" dirty="0" err="1"/>
              <a:t>sitarem</a:t>
            </a:r>
            <a:r>
              <a:rPr lang="sv-S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1439780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70044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7" y="1567001"/>
            <a:ext cx="22323426" cy="1870075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/>
          <a:p>
            <a:r>
              <a:rPr lang="sv-SE" dirty="0"/>
              <a:t>Sidtitel på en eller två rader</a:t>
            </a:r>
            <a:endParaRPr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11F770F-5D3D-1045-C0AE-1DA3EB9D82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288" y="4157663"/>
            <a:ext cx="22323425" cy="77041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64D3138-CB9A-ABF9-2174-4EDC631DBE6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Author and Date">
            <a:extLst>
              <a:ext uri="{FF2B5EF4-FFF2-40B4-BE49-F238E27FC236}">
                <a16:creationId xmlns:a16="http://schemas.microsoft.com/office/drawing/2014/main" id="{D5B88DB9-381F-D76C-8AE9-AB8C9FE35E4B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5" name="Bildobjekt 1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18A94CA-B3D3-D9C8-1BE6-D6331B98D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007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3879FD7-F5CD-4F49-9407-5422BADB74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30287" y="1567001"/>
            <a:ext cx="22323426" cy="1870075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/>
          <a:p>
            <a:r>
              <a:rPr lang="sv-SE" dirty="0"/>
              <a:t>Sidtitel på en 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64D3138-CB9A-ABF9-2174-4EDC631DBE6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99100" y="1266873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Author and Date">
            <a:extLst>
              <a:ext uri="{FF2B5EF4-FFF2-40B4-BE49-F238E27FC236}">
                <a16:creationId xmlns:a16="http://schemas.microsoft.com/office/drawing/2014/main" id="{D5B88DB9-381F-D76C-8AE9-AB8C9FE35E4B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964576" y="12611584"/>
            <a:ext cx="5251242" cy="49389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000" b="0"/>
            </a:lvl1pPr>
          </a:lstStyle>
          <a:p>
            <a:r>
              <a:rPr lang="sv-SE" dirty="0"/>
              <a:t>Presentationsnamn</a:t>
            </a:r>
            <a:endParaRPr dirty="0"/>
          </a:p>
        </p:txBody>
      </p:sp>
      <p:pic>
        <p:nvPicPr>
          <p:cNvPr id="15" name="Bildobjekt 14" descr="En bild som visar Grafik, Teckensnitt, logotyp, symbol&#10;&#10;Automatiskt genererad beskrivning">
            <a:extLst>
              <a:ext uri="{FF2B5EF4-FFF2-40B4-BE49-F238E27FC236}">
                <a16:creationId xmlns:a16="http://schemas.microsoft.com/office/drawing/2014/main" id="{F18A94CA-B3D3-D9C8-1BE6-D6331B98D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12716625"/>
            <a:ext cx="768720" cy="2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418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030287" y="1547123"/>
            <a:ext cx="22323426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030288" y="4194313"/>
            <a:ext cx="22323425" cy="768980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  <a:r>
              <a:rPr lang="sv-SE" dirty="0"/>
              <a:t> 1</a:t>
            </a:r>
            <a:endParaRPr dirty="0"/>
          </a:p>
          <a:p>
            <a:pPr lvl="1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2</a:t>
            </a:r>
          </a:p>
          <a:p>
            <a:pPr lvl="2"/>
            <a:r>
              <a:rPr lang="sv-SE" dirty="0" err="1"/>
              <a:t>Slide</a:t>
            </a:r>
            <a:r>
              <a:rPr lang="sv-SE" dirty="0"/>
              <a:t> buller text 3</a:t>
            </a:r>
          </a:p>
          <a:p>
            <a:pPr lvl="3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4</a:t>
            </a:r>
            <a:endParaRPr dirty="0"/>
          </a:p>
          <a:p>
            <a:pPr lvl="4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5</a:t>
            </a:r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04258" y="12668737"/>
            <a:ext cx="349455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defRPr sz="180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683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97" r:id="rId7"/>
  </p:sldLayoutIdLst>
  <p:transition spd="med"/>
  <p:txStyles>
    <p:titleStyle>
      <a:lvl1pPr marL="0" marR="0" indent="0" algn="l" defTabSz="243833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bg1"/>
          </a:solidFill>
          <a:uFillTx/>
          <a:latin typeface="DagnyPro-Bold" panose="020B0504020101010102" pitchFamily="34" charset="77"/>
          <a:ea typeface="+mn-ea"/>
          <a:cs typeface="+mn-cs"/>
          <a:sym typeface="Helvetica Neue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572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1pPr>
      <a:lvl2pPr marL="10668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2pPr>
      <a:lvl3pPr marL="16764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3pPr>
      <a:lvl4pPr marL="22860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4pPr>
      <a:lvl5pPr marL="28956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pos="14711" userDrawn="1">
          <p15:clr>
            <a:srgbClr val="F26B43"/>
          </p15:clr>
        </p15:guide>
        <p15:guide id="2" orient="horz" pos="646" userDrawn="1">
          <p15:clr>
            <a:srgbClr val="F26B43"/>
          </p15:clr>
        </p15:guide>
        <p15:guide id="3" pos="649" userDrawn="1">
          <p15:clr>
            <a:srgbClr val="F26B43"/>
          </p15:clr>
        </p15:guide>
        <p15:guide id="4" orient="horz" pos="2619" userDrawn="1">
          <p15:clr>
            <a:srgbClr val="F26B43"/>
          </p15:clr>
        </p15:guide>
        <p15:guide id="5" orient="horz" pos="7472" userDrawn="1">
          <p15:clr>
            <a:srgbClr val="F26B43"/>
          </p15:clr>
        </p15:guide>
        <p15:guide id="6" pos="7333" userDrawn="1">
          <p15:clr>
            <a:srgbClr val="F26B43"/>
          </p15:clr>
        </p15:guide>
        <p15:guide id="7" pos="80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030287" y="1547123"/>
            <a:ext cx="22323426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030288" y="4194313"/>
            <a:ext cx="22323425" cy="768980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  <a:r>
              <a:rPr lang="sv-SE" dirty="0"/>
              <a:t> 1</a:t>
            </a:r>
            <a:endParaRPr dirty="0"/>
          </a:p>
          <a:p>
            <a:pPr lvl="1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2</a:t>
            </a:r>
          </a:p>
          <a:p>
            <a:pPr lvl="2"/>
            <a:r>
              <a:rPr lang="sv-SE" dirty="0" err="1"/>
              <a:t>Slide</a:t>
            </a:r>
            <a:r>
              <a:rPr lang="sv-SE" dirty="0"/>
              <a:t> buller text 3</a:t>
            </a:r>
          </a:p>
          <a:p>
            <a:pPr lvl="3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4</a:t>
            </a:r>
            <a:endParaRPr dirty="0"/>
          </a:p>
          <a:p>
            <a:pPr lvl="4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5</a:t>
            </a:r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04258" y="12668737"/>
            <a:ext cx="349455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defRPr sz="180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623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67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6" r:id="rId16"/>
  </p:sldLayoutIdLst>
  <p:transition spd="med"/>
  <p:txStyles>
    <p:titleStyle>
      <a:lvl1pPr marL="0" marR="0" indent="0" algn="l" defTabSz="243833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bg1"/>
          </a:solidFill>
          <a:uFillTx/>
          <a:latin typeface="DagnyPro-Bold" panose="020B0504020101010102" pitchFamily="34" charset="77"/>
          <a:ea typeface="+mn-ea"/>
          <a:cs typeface="+mn-cs"/>
          <a:sym typeface="Helvetica Neue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572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1pPr>
      <a:lvl2pPr marL="10668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2pPr>
      <a:lvl3pPr marL="16764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3pPr>
      <a:lvl4pPr marL="22860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4pPr>
      <a:lvl5pPr marL="28956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pos="14711" userDrawn="1">
          <p15:clr>
            <a:srgbClr val="F26B43"/>
          </p15:clr>
        </p15:guide>
        <p15:guide id="2" orient="horz" pos="646" userDrawn="1">
          <p15:clr>
            <a:srgbClr val="F26B43"/>
          </p15:clr>
        </p15:guide>
        <p15:guide id="3" pos="649" userDrawn="1">
          <p15:clr>
            <a:srgbClr val="F26B43"/>
          </p15:clr>
        </p15:guide>
        <p15:guide id="4" orient="horz" pos="2619" userDrawn="1">
          <p15:clr>
            <a:srgbClr val="F26B43"/>
          </p15:clr>
        </p15:guide>
        <p15:guide id="5" orient="horz" pos="7472" userDrawn="1">
          <p15:clr>
            <a:srgbClr val="F26B43"/>
          </p15:clr>
        </p15:guide>
        <p15:guide id="6" pos="7333" userDrawn="1">
          <p15:clr>
            <a:srgbClr val="F26B43"/>
          </p15:clr>
        </p15:guide>
        <p15:guide id="7" pos="802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030287" y="1547123"/>
            <a:ext cx="22323426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030288" y="4194313"/>
            <a:ext cx="22323425" cy="768980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  <a:r>
              <a:rPr lang="sv-SE" dirty="0"/>
              <a:t> 1</a:t>
            </a:r>
            <a:endParaRPr dirty="0"/>
          </a:p>
          <a:p>
            <a:pPr lvl="1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2</a:t>
            </a:r>
          </a:p>
          <a:p>
            <a:pPr lvl="2"/>
            <a:r>
              <a:rPr lang="sv-SE" dirty="0" err="1"/>
              <a:t>Slide</a:t>
            </a:r>
            <a:r>
              <a:rPr lang="sv-SE" dirty="0"/>
              <a:t> buller text 3</a:t>
            </a:r>
          </a:p>
          <a:p>
            <a:pPr lvl="3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4</a:t>
            </a:r>
            <a:endParaRPr dirty="0"/>
          </a:p>
          <a:p>
            <a:pPr lvl="4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5</a:t>
            </a:r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04258" y="12668737"/>
            <a:ext cx="349455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defRPr sz="180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363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p:transition spd="med"/>
  <p:txStyles>
    <p:titleStyle>
      <a:lvl1pPr marL="0" marR="0" indent="0" algn="l" defTabSz="243833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bg1"/>
          </a:solidFill>
          <a:uFillTx/>
          <a:latin typeface="DagnyPro-Bold" panose="020B0504020101010102" pitchFamily="34" charset="77"/>
          <a:ea typeface="+mn-ea"/>
          <a:cs typeface="+mn-cs"/>
          <a:sym typeface="Helvetica Neue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572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1pPr>
      <a:lvl2pPr marL="10668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2pPr>
      <a:lvl3pPr marL="16764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3pPr>
      <a:lvl4pPr marL="22860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4pPr>
      <a:lvl5pPr marL="28956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pos="14711" userDrawn="1">
          <p15:clr>
            <a:srgbClr val="F26B43"/>
          </p15:clr>
        </p15:guide>
        <p15:guide id="2" orient="horz" pos="646" userDrawn="1">
          <p15:clr>
            <a:srgbClr val="F26B43"/>
          </p15:clr>
        </p15:guide>
        <p15:guide id="3" pos="649" userDrawn="1">
          <p15:clr>
            <a:srgbClr val="F26B43"/>
          </p15:clr>
        </p15:guide>
        <p15:guide id="4" orient="horz" pos="2619" userDrawn="1">
          <p15:clr>
            <a:srgbClr val="F26B43"/>
          </p15:clr>
        </p15:guide>
        <p15:guide id="5" orient="horz" pos="7472" userDrawn="1">
          <p15:clr>
            <a:srgbClr val="F26B43"/>
          </p15:clr>
        </p15:guide>
        <p15:guide id="6" pos="7333" userDrawn="1">
          <p15:clr>
            <a:srgbClr val="F26B43"/>
          </p15:clr>
        </p15:guide>
        <p15:guide id="7" pos="802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030287" y="1547123"/>
            <a:ext cx="22323426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030288" y="4194313"/>
            <a:ext cx="22323425" cy="768980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  <a:r>
              <a:rPr lang="sv-SE" dirty="0"/>
              <a:t> 1</a:t>
            </a:r>
            <a:endParaRPr dirty="0"/>
          </a:p>
          <a:p>
            <a:pPr lvl="1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2</a:t>
            </a:r>
          </a:p>
          <a:p>
            <a:pPr lvl="2"/>
            <a:r>
              <a:rPr lang="sv-SE" dirty="0" err="1"/>
              <a:t>Slide</a:t>
            </a:r>
            <a:r>
              <a:rPr lang="sv-SE" dirty="0"/>
              <a:t> buller text 3</a:t>
            </a:r>
          </a:p>
          <a:p>
            <a:pPr lvl="3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4</a:t>
            </a:r>
            <a:endParaRPr dirty="0"/>
          </a:p>
          <a:p>
            <a:pPr lvl="4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5</a:t>
            </a:r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04258" y="12668737"/>
            <a:ext cx="349455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defRPr sz="180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743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9" r:id="rId3"/>
    <p:sldLayoutId id="2147483787" r:id="rId4"/>
    <p:sldLayoutId id="2147483790" r:id="rId5"/>
    <p:sldLayoutId id="2147483794" r:id="rId6"/>
    <p:sldLayoutId id="2147483786" r:id="rId7"/>
    <p:sldLayoutId id="2147483788" r:id="rId8"/>
    <p:sldLayoutId id="2147483791" r:id="rId9"/>
    <p:sldLayoutId id="2147483792" r:id="rId10"/>
    <p:sldLayoutId id="2147483793" r:id="rId11"/>
    <p:sldLayoutId id="2147483779" r:id="rId12"/>
    <p:sldLayoutId id="2147483795" r:id="rId13"/>
    <p:sldLayoutId id="2147483796" r:id="rId14"/>
  </p:sldLayoutIdLst>
  <p:transition spd="med"/>
  <p:txStyles>
    <p:titleStyle>
      <a:lvl1pPr marL="0" marR="0" indent="0" algn="l" defTabSz="243833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bg1"/>
          </a:solidFill>
          <a:uFillTx/>
          <a:latin typeface="DagnyPro-Bold" panose="020B0504020101010102" pitchFamily="34" charset="77"/>
          <a:ea typeface="+mn-ea"/>
          <a:cs typeface="+mn-cs"/>
          <a:sym typeface="Helvetica Neue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572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1pPr>
      <a:lvl2pPr marL="10668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2pPr>
      <a:lvl3pPr marL="16764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3pPr>
      <a:lvl4pPr marL="22860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4pPr>
      <a:lvl5pPr marL="28956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pos="14711" userDrawn="1">
          <p15:clr>
            <a:srgbClr val="F26B43"/>
          </p15:clr>
        </p15:guide>
        <p15:guide id="2" orient="horz" pos="646" userDrawn="1">
          <p15:clr>
            <a:srgbClr val="F26B43"/>
          </p15:clr>
        </p15:guide>
        <p15:guide id="3" pos="649" userDrawn="1">
          <p15:clr>
            <a:srgbClr val="F26B43"/>
          </p15:clr>
        </p15:guide>
        <p15:guide id="4" orient="horz" pos="2619" userDrawn="1">
          <p15:clr>
            <a:srgbClr val="F26B43"/>
          </p15:clr>
        </p15:guide>
        <p15:guide id="5" orient="horz" pos="7472" userDrawn="1">
          <p15:clr>
            <a:srgbClr val="F26B43"/>
          </p15:clr>
        </p15:guide>
        <p15:guide id="6" pos="7333" userDrawn="1">
          <p15:clr>
            <a:srgbClr val="F26B43"/>
          </p15:clr>
        </p15:guide>
        <p15:guide id="7" pos="802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030287" y="1547123"/>
            <a:ext cx="22323426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/>
          <a:p>
            <a:r>
              <a:rPr lang="sv-SE" dirty="0"/>
              <a:t>Sidtitel på en</a:t>
            </a:r>
            <a:br>
              <a:rPr lang="sv-SE" dirty="0"/>
            </a:br>
            <a:r>
              <a:rPr lang="sv-SE" dirty="0"/>
              <a:t>eller två rader</a:t>
            </a:r>
            <a:endParaRPr dirty="0"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030288" y="4194313"/>
            <a:ext cx="22323425" cy="768980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  <a:r>
              <a:rPr lang="sv-SE" dirty="0"/>
              <a:t> 1</a:t>
            </a:r>
            <a:endParaRPr dirty="0"/>
          </a:p>
          <a:p>
            <a:pPr lvl="1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2</a:t>
            </a:r>
          </a:p>
          <a:p>
            <a:pPr lvl="2"/>
            <a:r>
              <a:rPr lang="sv-SE" dirty="0" err="1"/>
              <a:t>Slide</a:t>
            </a:r>
            <a:r>
              <a:rPr lang="sv-SE" dirty="0"/>
              <a:t> buller text 3</a:t>
            </a:r>
          </a:p>
          <a:p>
            <a:pPr lvl="3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4</a:t>
            </a:r>
            <a:endParaRPr dirty="0"/>
          </a:p>
          <a:p>
            <a:pPr lvl="4"/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text 5</a:t>
            </a:r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04258" y="12668737"/>
            <a:ext cx="349455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defRPr sz="180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34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2" r:id="rId2"/>
    <p:sldLayoutId id="2147483723" r:id="rId3"/>
  </p:sldLayoutIdLst>
  <p:transition spd="med"/>
  <p:txStyles>
    <p:titleStyle>
      <a:lvl1pPr marL="0" marR="0" indent="0" algn="l" defTabSz="243833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bg1"/>
          </a:solidFill>
          <a:uFillTx/>
          <a:latin typeface="DagnyPro-Bold" panose="020B0504020101010102" pitchFamily="34" charset="77"/>
          <a:ea typeface="+mn-ea"/>
          <a:cs typeface="+mn-cs"/>
          <a:sym typeface="Helvetica Neue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572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1pPr>
      <a:lvl2pPr marL="10668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2pPr>
      <a:lvl3pPr marL="16764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3pPr>
      <a:lvl4pPr marL="22860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4pPr>
      <a:lvl5pPr marL="2895600" marR="0" indent="-4572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3200" b="0" i="0" u="none" strike="noStrike" cap="none" spc="0" baseline="0">
          <a:solidFill>
            <a:schemeClr val="bg1"/>
          </a:solidFill>
          <a:uFillTx/>
          <a:latin typeface="DagnyPro" panose="020B0504020101010102" pitchFamily="34" charset="77"/>
          <a:ea typeface="+mn-ea"/>
          <a:cs typeface="+mn-cs"/>
          <a:sym typeface="Helvetica Neue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pos="14711" userDrawn="1">
          <p15:clr>
            <a:srgbClr val="F26B43"/>
          </p15:clr>
        </p15:guide>
        <p15:guide id="2" orient="horz" pos="646" userDrawn="1">
          <p15:clr>
            <a:srgbClr val="F26B43"/>
          </p15:clr>
        </p15:guide>
        <p15:guide id="3" pos="649" userDrawn="1">
          <p15:clr>
            <a:srgbClr val="F26B43"/>
          </p15:clr>
        </p15:guide>
        <p15:guide id="4" orient="horz" pos="2619" userDrawn="1">
          <p15:clr>
            <a:srgbClr val="F26B43"/>
          </p15:clr>
        </p15:guide>
        <p15:guide id="5" orient="horz" pos="7472" userDrawn="1">
          <p15:clr>
            <a:srgbClr val="F26B43"/>
          </p15:clr>
        </p15:guide>
        <p15:guide id="6" pos="7333" userDrawn="1">
          <p15:clr>
            <a:srgbClr val="F26B43"/>
          </p15:clr>
        </p15:guide>
        <p15:guide id="7" pos="80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0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image" Target="../media/image31.png"/><Relationship Id="rId21" Type="http://schemas.openxmlformats.org/officeDocument/2006/relationships/image" Target="../media/image220.png"/><Relationship Id="rId34" Type="http://schemas.openxmlformats.org/officeDocument/2006/relationships/customXml" Target="../ink/ink15.xml"/><Relationship Id="rId42" Type="http://schemas.openxmlformats.org/officeDocument/2006/relationships/customXml" Target="../ink/ink19.xml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6.xml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170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300.png"/><Relationship Id="rId40" Type="http://schemas.openxmlformats.org/officeDocument/2006/relationships/customXml" Target="../ink/ink18.xml"/><Relationship Id="rId45" Type="http://schemas.openxmlformats.org/officeDocument/2006/relationships/image" Target="../media/image34.png"/><Relationship Id="rId5" Type="http://schemas.openxmlformats.org/officeDocument/2006/relationships/image" Target="../media/image14.png"/><Relationship Id="rId15" Type="http://schemas.openxmlformats.org/officeDocument/2006/relationships/image" Target="../media/image190.png"/><Relationship Id="rId23" Type="http://schemas.openxmlformats.org/officeDocument/2006/relationships/image" Target="../media/image230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10" Type="http://schemas.openxmlformats.org/officeDocument/2006/relationships/customXml" Target="../ink/ink3.xml"/><Relationship Id="rId19" Type="http://schemas.openxmlformats.org/officeDocument/2006/relationships/image" Target="../media/image210.png"/><Relationship Id="rId31" Type="http://schemas.openxmlformats.org/officeDocument/2006/relationships/image" Target="../media/image27.png"/><Relationship Id="rId44" Type="http://schemas.openxmlformats.org/officeDocument/2006/relationships/customXml" Target="../ink/ink20.xml"/><Relationship Id="rId4" Type="http://schemas.microsoft.com/office/2007/relationships/hdphoto" Target="../media/hdphoto2.wdp"/><Relationship Id="rId9" Type="http://schemas.openxmlformats.org/officeDocument/2006/relationships/image" Target="../media/image160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250.png"/><Relationship Id="rId30" Type="http://schemas.openxmlformats.org/officeDocument/2006/relationships/customXml" Target="../ink/ink13.xml"/><Relationship Id="rId35" Type="http://schemas.openxmlformats.org/officeDocument/2006/relationships/image" Target="../media/image29.png"/><Relationship Id="rId43" Type="http://schemas.openxmlformats.org/officeDocument/2006/relationships/image" Target="../media/image33.png"/><Relationship Id="rId8" Type="http://schemas.openxmlformats.org/officeDocument/2006/relationships/customXml" Target="../ink/ink2.xml"/><Relationship Id="rId3" Type="http://schemas.openxmlformats.org/officeDocument/2006/relationships/image" Target="../media/image9.png"/><Relationship Id="rId12" Type="http://schemas.openxmlformats.org/officeDocument/2006/relationships/customXml" Target="../ink/ink4.xml"/><Relationship Id="rId17" Type="http://schemas.openxmlformats.org/officeDocument/2006/relationships/image" Target="../media/image200.png"/><Relationship Id="rId25" Type="http://schemas.openxmlformats.org/officeDocument/2006/relationships/image" Target="../media/image240.png"/><Relationship Id="rId33" Type="http://schemas.openxmlformats.org/officeDocument/2006/relationships/image" Target="../media/image28.png"/><Relationship Id="rId38" Type="http://schemas.openxmlformats.org/officeDocument/2006/relationships/customXml" Target="../ink/ink17.xml"/><Relationship Id="rId20" Type="http://schemas.openxmlformats.org/officeDocument/2006/relationships/customXml" Target="../ink/ink8.xml"/><Relationship Id="rId41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customXml" Target="../ink/ink27.xml"/><Relationship Id="rId26" Type="http://schemas.openxmlformats.org/officeDocument/2006/relationships/customXml" Target="../ink/ink31.xml"/><Relationship Id="rId39" Type="http://schemas.openxmlformats.org/officeDocument/2006/relationships/image" Target="../media/image51.png"/><Relationship Id="rId21" Type="http://schemas.openxmlformats.org/officeDocument/2006/relationships/image" Target="../media/image42.png"/><Relationship Id="rId34" Type="http://schemas.openxmlformats.org/officeDocument/2006/relationships/customXml" Target="../ink/ink35.xml"/><Relationship Id="rId42" Type="http://schemas.openxmlformats.org/officeDocument/2006/relationships/customXml" Target="../ink/ink39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6" Type="http://schemas.openxmlformats.org/officeDocument/2006/relationships/customXml" Target="../ink/ink26.xml"/><Relationship Id="rId29" Type="http://schemas.openxmlformats.org/officeDocument/2006/relationships/image" Target="../media/image46.png"/><Relationship Id="rId1" Type="http://schemas.openxmlformats.org/officeDocument/2006/relationships/video" Target="https://www.youtube.com/embed/sKSsXnfJ43g?start=3&amp;feature=oembed" TargetMode="External"/><Relationship Id="rId6" Type="http://schemas.openxmlformats.org/officeDocument/2006/relationships/customXml" Target="../ink/ink21.xml"/><Relationship Id="rId11" Type="http://schemas.openxmlformats.org/officeDocument/2006/relationships/image" Target="../media/image37.png"/><Relationship Id="rId24" Type="http://schemas.openxmlformats.org/officeDocument/2006/relationships/customXml" Target="../ink/ink30.xml"/><Relationship Id="rId32" Type="http://schemas.openxmlformats.org/officeDocument/2006/relationships/customXml" Target="../ink/ink34.xml"/><Relationship Id="rId37" Type="http://schemas.openxmlformats.org/officeDocument/2006/relationships/image" Target="../media/image50.png"/><Relationship Id="rId40" Type="http://schemas.openxmlformats.org/officeDocument/2006/relationships/customXml" Target="../ink/ink38.xml"/><Relationship Id="rId45" Type="http://schemas.openxmlformats.org/officeDocument/2006/relationships/image" Target="../media/image54.png"/><Relationship Id="rId5" Type="http://schemas.microsoft.com/office/2007/relationships/hdphoto" Target="../media/hdphoto2.wdp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openxmlformats.org/officeDocument/2006/relationships/customXml" Target="../ink/ink32.xml"/><Relationship Id="rId36" Type="http://schemas.openxmlformats.org/officeDocument/2006/relationships/customXml" Target="../ink/ink36.xml"/><Relationship Id="rId10" Type="http://schemas.openxmlformats.org/officeDocument/2006/relationships/customXml" Target="../ink/ink23.xml"/><Relationship Id="rId19" Type="http://schemas.openxmlformats.org/officeDocument/2006/relationships/image" Target="../media/image41.png"/><Relationship Id="rId31" Type="http://schemas.openxmlformats.org/officeDocument/2006/relationships/image" Target="../media/image47.png"/><Relationship Id="rId44" Type="http://schemas.openxmlformats.org/officeDocument/2006/relationships/customXml" Target="../ink/ink40.xml"/><Relationship Id="rId4" Type="http://schemas.openxmlformats.org/officeDocument/2006/relationships/image" Target="../media/image9.png"/><Relationship Id="rId9" Type="http://schemas.openxmlformats.org/officeDocument/2006/relationships/image" Target="../media/image36.png"/><Relationship Id="rId14" Type="http://schemas.openxmlformats.org/officeDocument/2006/relationships/customXml" Target="../ink/ink25.xml"/><Relationship Id="rId22" Type="http://schemas.openxmlformats.org/officeDocument/2006/relationships/customXml" Target="../ink/ink29.xml"/><Relationship Id="rId27" Type="http://schemas.openxmlformats.org/officeDocument/2006/relationships/image" Target="../media/image45.png"/><Relationship Id="rId30" Type="http://schemas.openxmlformats.org/officeDocument/2006/relationships/customXml" Target="../ink/ink33.xml"/><Relationship Id="rId35" Type="http://schemas.openxmlformats.org/officeDocument/2006/relationships/image" Target="../media/image49.png"/><Relationship Id="rId43" Type="http://schemas.openxmlformats.org/officeDocument/2006/relationships/image" Target="../media/image53.png"/><Relationship Id="rId8" Type="http://schemas.openxmlformats.org/officeDocument/2006/relationships/customXml" Target="../ink/ink22.xml"/><Relationship Id="rId3" Type="http://schemas.openxmlformats.org/officeDocument/2006/relationships/notesSlide" Target="../notesSlides/notesSlide5.xml"/><Relationship Id="rId12" Type="http://schemas.openxmlformats.org/officeDocument/2006/relationships/customXml" Target="../ink/ink24.xml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33" Type="http://schemas.openxmlformats.org/officeDocument/2006/relationships/image" Target="../media/image48.png"/><Relationship Id="rId38" Type="http://schemas.openxmlformats.org/officeDocument/2006/relationships/customXml" Target="../ink/ink37.xml"/><Relationship Id="rId46" Type="http://schemas.openxmlformats.org/officeDocument/2006/relationships/image" Target="../media/image15.jpeg"/><Relationship Id="rId20" Type="http://schemas.openxmlformats.org/officeDocument/2006/relationships/customXml" Target="../ink/ink28.xml"/><Relationship Id="rId41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AF0FD2-C302-BB38-6CB8-1EE267B68A17}"/>
              </a:ext>
            </a:extLst>
          </p:cNvPr>
          <p:cNvSpPr/>
          <p:nvPr/>
        </p:nvSpPr>
        <p:spPr>
          <a:xfrm>
            <a:off x="-1" y="0"/>
            <a:ext cx="24383999" cy="13716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26" name="Picture 2" descr="aerial photography of house and road">
            <a:extLst>
              <a:ext uri="{FF2B5EF4-FFF2-40B4-BE49-F238E27FC236}">
                <a16:creationId xmlns:a16="http://schemas.microsoft.com/office/drawing/2014/main" id="{E29E2254-DD2E-72FE-5C35-0A478F658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401" r="558" b="21918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F346DC2-17ED-BD73-FA0C-97C8A201CA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v-SE" dirty="0"/>
              <a:t>SSF Stöldskyddsföreningen november 2024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9568AAB-20D3-939B-29BF-F18A754AA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3" y="1944725"/>
            <a:ext cx="10532074" cy="4648201"/>
          </a:xfrm>
        </p:spPr>
        <p:txBody>
          <a:bodyPr/>
          <a:lstStyle/>
          <a:p>
            <a:r>
              <a:rPr lang="sv-SE" sz="11500" dirty="0"/>
              <a:t>Grannsamverkan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71457FC-07F7-7A6A-C8B7-902D2A41030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30288" y="6482446"/>
            <a:ext cx="10611745" cy="1905001"/>
          </a:xfrm>
        </p:spPr>
        <p:txBody>
          <a:bodyPr/>
          <a:lstStyle/>
          <a:p>
            <a:r>
              <a:rPr lang="sv-SE" sz="5400" dirty="0" err="1">
                <a:solidFill>
                  <a:schemeClr val="bg1"/>
                </a:solidFill>
              </a:rPr>
              <a:t>Appen</a:t>
            </a:r>
            <a:r>
              <a:rPr lang="sv-SE" sz="5400" dirty="0">
                <a:solidFill>
                  <a:schemeClr val="bg1"/>
                </a:solidFill>
              </a:rPr>
              <a:t> + Webbverktyget</a:t>
            </a:r>
          </a:p>
        </p:txBody>
      </p:sp>
      <p:pic>
        <p:nvPicPr>
          <p:cNvPr id="12" name="Bildobjekt 11" descr="En bild som visar elektronik, text, dator, bärbar dator&#10;&#10;Automatiskt genererad beskrivning">
            <a:extLst>
              <a:ext uri="{FF2B5EF4-FFF2-40B4-BE49-F238E27FC236}">
                <a16:creationId xmlns:a16="http://schemas.microsoft.com/office/drawing/2014/main" id="{12BCC968-8C14-B4FA-0D25-AAD10343C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641" y="2744825"/>
            <a:ext cx="14948357" cy="10047432"/>
          </a:xfrm>
          <a:prstGeom prst="rect">
            <a:avLst/>
          </a:prstGeom>
        </p:spPr>
      </p:pic>
      <p:pic>
        <p:nvPicPr>
          <p:cNvPr id="7" name="Bildobjekt 6" descr="En bild som visar elektronik, Mobiltelefon, text, Portabel kommunikationsenhet&#10;&#10;Automatiskt genererad beskrivning">
            <a:extLst>
              <a:ext uri="{FF2B5EF4-FFF2-40B4-BE49-F238E27FC236}">
                <a16:creationId xmlns:a16="http://schemas.microsoft.com/office/drawing/2014/main" id="{C4A722C1-3005-0AEE-6475-4A2AF2576C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946" y="928533"/>
            <a:ext cx="11156258" cy="743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27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4E1AC297-07A6-EC1B-0D6E-83B03277B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63" y="18319"/>
            <a:ext cx="24440961" cy="1369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D1C29769-3F16-52AE-C06B-059C2E6C4358}"/>
              </a:ext>
            </a:extLst>
          </p:cNvPr>
          <p:cNvSpPr txBox="1">
            <a:spLocks/>
          </p:cNvSpPr>
          <p:nvPr/>
        </p:nvSpPr>
        <p:spPr>
          <a:xfrm>
            <a:off x="1007921" y="1040603"/>
            <a:ext cx="10611750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 fontScale="85000" lnSpcReduction="20000"/>
          </a:bodyPr>
          <a:lstStyle>
            <a:lvl1pPr marL="0" marR="0" indent="0" algn="l" defTabSz="243833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bg1"/>
                </a:solidFill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sv-SE" dirty="0"/>
              <a:t>Funktioner i Grannsamverkans </a:t>
            </a:r>
            <a:r>
              <a:rPr lang="sv-SE" dirty="0" err="1"/>
              <a:t>app</a:t>
            </a:r>
            <a:endParaRPr lang="sv-SE" dirty="0"/>
          </a:p>
        </p:txBody>
      </p:sp>
      <p:sp>
        <p:nvSpPr>
          <p:cNvPr id="10" name="Rektangel med rundade hörn 9">
            <a:extLst>
              <a:ext uri="{FF2B5EF4-FFF2-40B4-BE49-F238E27FC236}">
                <a16:creationId xmlns:a16="http://schemas.microsoft.com/office/drawing/2014/main" id="{A41CCF81-4A9E-FC6B-9F7D-E3ACD0EEF685}"/>
              </a:ext>
            </a:extLst>
          </p:cNvPr>
          <p:cNvSpPr/>
          <p:nvPr/>
        </p:nvSpPr>
        <p:spPr>
          <a:xfrm>
            <a:off x="1136675" y="3328598"/>
            <a:ext cx="4397063" cy="9191723"/>
          </a:xfrm>
          <a:prstGeom prst="roundRect">
            <a:avLst>
              <a:gd name="adj" fmla="val 6677"/>
            </a:avLst>
          </a:prstGeom>
          <a:solidFill>
            <a:srgbClr val="F7F5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Triangel 21">
            <a:extLst>
              <a:ext uri="{FF2B5EF4-FFF2-40B4-BE49-F238E27FC236}">
                <a16:creationId xmlns:a16="http://schemas.microsoft.com/office/drawing/2014/main" id="{FCB82472-EEA7-9DF6-83B9-61601389A710}"/>
              </a:ext>
            </a:extLst>
          </p:cNvPr>
          <p:cNvSpPr/>
          <p:nvPr/>
        </p:nvSpPr>
        <p:spPr>
          <a:xfrm rot="5400000">
            <a:off x="5799290" y="7480918"/>
            <a:ext cx="1029013" cy="887080"/>
          </a:xfrm>
          <a:prstGeom prst="triangle">
            <a:avLst/>
          </a:prstGeom>
          <a:solidFill>
            <a:srgbClr val="F9DB1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riangel 22">
            <a:extLst>
              <a:ext uri="{FF2B5EF4-FFF2-40B4-BE49-F238E27FC236}">
                <a16:creationId xmlns:a16="http://schemas.microsoft.com/office/drawing/2014/main" id="{2CFCAF48-1EB0-0C01-57E3-3432FAB15BFC}"/>
              </a:ext>
            </a:extLst>
          </p:cNvPr>
          <p:cNvSpPr/>
          <p:nvPr/>
        </p:nvSpPr>
        <p:spPr>
          <a:xfrm rot="5400000">
            <a:off x="15200794" y="7759911"/>
            <a:ext cx="1029013" cy="887080"/>
          </a:xfrm>
          <a:prstGeom prst="triangle">
            <a:avLst/>
          </a:prstGeom>
          <a:solidFill>
            <a:srgbClr val="F9DB1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ektangel med rundade hörn 9">
            <a:extLst>
              <a:ext uri="{FF2B5EF4-FFF2-40B4-BE49-F238E27FC236}">
                <a16:creationId xmlns:a16="http://schemas.microsoft.com/office/drawing/2014/main" id="{3B075592-AAD5-D269-85C4-CB4F6E041A65}"/>
              </a:ext>
            </a:extLst>
          </p:cNvPr>
          <p:cNvSpPr/>
          <p:nvPr/>
        </p:nvSpPr>
        <p:spPr>
          <a:xfrm>
            <a:off x="12828262" y="3328595"/>
            <a:ext cx="4397063" cy="9191723"/>
          </a:xfrm>
          <a:prstGeom prst="roundRect">
            <a:avLst>
              <a:gd name="adj" fmla="val 6677"/>
            </a:avLst>
          </a:prstGeom>
          <a:solidFill>
            <a:srgbClr val="F7F5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Triangel 21">
            <a:extLst>
              <a:ext uri="{FF2B5EF4-FFF2-40B4-BE49-F238E27FC236}">
                <a16:creationId xmlns:a16="http://schemas.microsoft.com/office/drawing/2014/main" id="{4AE8B67F-D149-BEDF-063F-2D1A1A0D2C09}"/>
              </a:ext>
            </a:extLst>
          </p:cNvPr>
          <p:cNvSpPr/>
          <p:nvPr/>
        </p:nvSpPr>
        <p:spPr>
          <a:xfrm rot="5400000">
            <a:off x="11631427" y="7480917"/>
            <a:ext cx="1029013" cy="887080"/>
          </a:xfrm>
          <a:prstGeom prst="triangle">
            <a:avLst/>
          </a:prstGeom>
          <a:solidFill>
            <a:srgbClr val="F9DB1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Triangel 21">
            <a:extLst>
              <a:ext uri="{FF2B5EF4-FFF2-40B4-BE49-F238E27FC236}">
                <a16:creationId xmlns:a16="http://schemas.microsoft.com/office/drawing/2014/main" id="{6CBD2F80-0265-05C0-3A74-74F26A0BE5E9}"/>
              </a:ext>
            </a:extLst>
          </p:cNvPr>
          <p:cNvSpPr/>
          <p:nvPr/>
        </p:nvSpPr>
        <p:spPr>
          <a:xfrm rot="5400000">
            <a:off x="17484312" y="7480918"/>
            <a:ext cx="1029013" cy="887080"/>
          </a:xfrm>
          <a:prstGeom prst="triangle">
            <a:avLst/>
          </a:prstGeom>
          <a:solidFill>
            <a:srgbClr val="F9DB1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Rektangel med rundade hörn 9">
            <a:extLst>
              <a:ext uri="{FF2B5EF4-FFF2-40B4-BE49-F238E27FC236}">
                <a16:creationId xmlns:a16="http://schemas.microsoft.com/office/drawing/2014/main" id="{69124957-8796-9F92-7448-A4B9BE67EAF2}"/>
              </a:ext>
            </a:extLst>
          </p:cNvPr>
          <p:cNvSpPr/>
          <p:nvPr/>
        </p:nvSpPr>
        <p:spPr>
          <a:xfrm>
            <a:off x="18620377" y="3328595"/>
            <a:ext cx="4397063" cy="9191723"/>
          </a:xfrm>
          <a:prstGeom prst="roundRect">
            <a:avLst>
              <a:gd name="adj" fmla="val 6677"/>
            </a:avLst>
          </a:prstGeom>
          <a:solidFill>
            <a:srgbClr val="F7F5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Rektangel med rundade hörn 9">
            <a:extLst>
              <a:ext uri="{FF2B5EF4-FFF2-40B4-BE49-F238E27FC236}">
                <a16:creationId xmlns:a16="http://schemas.microsoft.com/office/drawing/2014/main" id="{5E043C17-6264-F178-691E-28B71F7E774B}"/>
              </a:ext>
            </a:extLst>
          </p:cNvPr>
          <p:cNvSpPr/>
          <p:nvPr/>
        </p:nvSpPr>
        <p:spPr>
          <a:xfrm>
            <a:off x="6982468" y="3288753"/>
            <a:ext cx="4397063" cy="9191723"/>
          </a:xfrm>
          <a:prstGeom prst="roundRect">
            <a:avLst>
              <a:gd name="adj" fmla="val 6677"/>
            </a:avLst>
          </a:prstGeom>
          <a:solidFill>
            <a:srgbClr val="F7F5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5" name="Bildobjekt 24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FA1BFAF0-6DE1-7091-9656-F6C51EF1B7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66" y="4402678"/>
            <a:ext cx="3861790" cy="6865405"/>
          </a:xfrm>
          <a:prstGeom prst="rect">
            <a:avLst/>
          </a:prstGeom>
        </p:spPr>
      </p:pic>
      <p:pic>
        <p:nvPicPr>
          <p:cNvPr id="8" name="Bildobjekt 7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7F494FDD-B641-5508-48D1-941A7E0432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013" y="4402677"/>
            <a:ext cx="3861790" cy="6865405"/>
          </a:xfrm>
          <a:prstGeom prst="rect">
            <a:avLst/>
          </a:prstGeom>
        </p:spPr>
      </p:pic>
      <p:pic>
        <p:nvPicPr>
          <p:cNvPr id="4" name="Bildobjekt 3" descr="En bild som visar text, skärmbild, Teckensnitt, visitkort&#10;&#10;Automatiskt genererad beskrivning">
            <a:extLst>
              <a:ext uri="{FF2B5EF4-FFF2-40B4-BE49-F238E27FC236}">
                <a16:creationId xmlns:a16="http://schemas.microsoft.com/office/drawing/2014/main" id="{DF5D75F1-5E73-C54D-DC92-E7765A6297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22" y="4402677"/>
            <a:ext cx="3861790" cy="6865405"/>
          </a:xfrm>
          <a:prstGeom prst="rect">
            <a:avLst/>
          </a:prstGeom>
        </p:spPr>
      </p:pic>
      <p:pic>
        <p:nvPicPr>
          <p:cNvPr id="14" name="Bildobjekt 13" descr="En bild som visar text, skärmbild, hus, Webbplats&#10;&#10;Automatiskt genererad beskrivning">
            <a:extLst>
              <a:ext uri="{FF2B5EF4-FFF2-40B4-BE49-F238E27FC236}">
                <a16:creationId xmlns:a16="http://schemas.microsoft.com/office/drawing/2014/main" id="{9E970761-BF8D-6B70-F755-87185EAC79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52" y="4383441"/>
            <a:ext cx="3861790" cy="686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162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4E1AC297-07A6-EC1B-0D6E-83B03277B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61" y="18319"/>
            <a:ext cx="24440961" cy="1369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D1C29769-3F16-52AE-C06B-059C2E6C4358}"/>
              </a:ext>
            </a:extLst>
          </p:cNvPr>
          <p:cNvSpPr txBox="1">
            <a:spLocks/>
          </p:cNvSpPr>
          <p:nvPr/>
        </p:nvSpPr>
        <p:spPr>
          <a:xfrm>
            <a:off x="2247900" y="3574253"/>
            <a:ext cx="24002999" cy="5112547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>
            <a:lvl1pPr marL="0" marR="0" indent="0" algn="l" defTabSz="243833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bg1"/>
                </a:solidFill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sv-SE" sz="1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app@grannsamverkan.se</a:t>
            </a:r>
          </a:p>
        </p:txBody>
      </p:sp>
    </p:spTree>
    <p:extLst>
      <p:ext uri="{BB962C8B-B14F-4D97-AF65-F5344CB8AC3E}">
        <p14:creationId xmlns:p14="http://schemas.microsoft.com/office/powerpoint/2010/main" val="32323694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4E1AC297-07A6-EC1B-0D6E-83B03277B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63" y="18319"/>
            <a:ext cx="24440961" cy="1369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D1C29769-3F16-52AE-C06B-059C2E6C4358}"/>
              </a:ext>
            </a:extLst>
          </p:cNvPr>
          <p:cNvSpPr txBox="1">
            <a:spLocks/>
          </p:cNvSpPr>
          <p:nvPr/>
        </p:nvSpPr>
        <p:spPr>
          <a:xfrm>
            <a:off x="729446" y="771134"/>
            <a:ext cx="11462554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 fontScale="85000" lnSpcReduction="20000"/>
          </a:bodyPr>
          <a:lstStyle>
            <a:lvl1pPr marL="0" marR="0" indent="0" algn="l" defTabSz="243833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bg1"/>
                </a:solidFill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sv-SE" dirty="0"/>
              <a:t>Webbverktyget för Grannsamverkan</a:t>
            </a:r>
          </a:p>
        </p:txBody>
      </p:sp>
      <p:pic>
        <p:nvPicPr>
          <p:cNvPr id="9" name="Bildobjekt 8" descr="En bild som visar elektronik, text, dator, bärbar dator&#10;&#10;Automatiskt genererad beskrivning">
            <a:extLst>
              <a:ext uri="{FF2B5EF4-FFF2-40B4-BE49-F238E27FC236}">
                <a16:creationId xmlns:a16="http://schemas.microsoft.com/office/drawing/2014/main" id="{9848CDEB-00ED-BE84-6745-1B7DC55B3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78" y="1481953"/>
            <a:ext cx="19296388" cy="129699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Pennanteckning 26">
                <a:extLst>
                  <a:ext uri="{FF2B5EF4-FFF2-40B4-BE49-F238E27FC236}">
                    <a16:creationId xmlns:a16="http://schemas.microsoft.com/office/drawing/2014/main" id="{2EECB8EE-AA54-D9B5-7414-27216870B847}"/>
                  </a:ext>
                </a:extLst>
              </p14:cNvPr>
              <p14:cNvContentPartPr/>
              <p14:nvPr/>
            </p14:nvContentPartPr>
            <p14:xfrm>
              <a:off x="7920529" y="3798827"/>
              <a:ext cx="471240" cy="146160"/>
            </p14:xfrm>
          </p:contentPart>
        </mc:Choice>
        <mc:Fallback xmlns="">
          <p:pic>
            <p:nvPicPr>
              <p:cNvPr id="27" name="Pennanteckning 26">
                <a:extLst>
                  <a:ext uri="{FF2B5EF4-FFF2-40B4-BE49-F238E27FC236}">
                    <a16:creationId xmlns:a16="http://schemas.microsoft.com/office/drawing/2014/main" id="{2EECB8EE-AA54-D9B5-7414-27216870B8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11529" y="3790187"/>
                <a:ext cx="48888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Pennanteckning 31">
                <a:extLst>
                  <a:ext uri="{FF2B5EF4-FFF2-40B4-BE49-F238E27FC236}">
                    <a16:creationId xmlns:a16="http://schemas.microsoft.com/office/drawing/2014/main" id="{9C06A4DE-728A-D526-236B-8033BEB427A1}"/>
                  </a:ext>
                </a:extLst>
              </p14:cNvPr>
              <p14:cNvContentPartPr/>
              <p14:nvPr/>
            </p14:nvContentPartPr>
            <p14:xfrm>
              <a:off x="7317169" y="3851747"/>
              <a:ext cx="635760" cy="113760"/>
            </p14:xfrm>
          </p:contentPart>
        </mc:Choice>
        <mc:Fallback xmlns="">
          <p:pic>
            <p:nvPicPr>
              <p:cNvPr id="32" name="Pennanteckning 31">
                <a:extLst>
                  <a:ext uri="{FF2B5EF4-FFF2-40B4-BE49-F238E27FC236}">
                    <a16:creationId xmlns:a16="http://schemas.microsoft.com/office/drawing/2014/main" id="{9C06A4DE-728A-D526-236B-8033BEB427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08169" y="3843107"/>
                <a:ext cx="65340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Pennanteckning 33">
                <a:extLst>
                  <a:ext uri="{FF2B5EF4-FFF2-40B4-BE49-F238E27FC236}">
                    <a16:creationId xmlns:a16="http://schemas.microsoft.com/office/drawing/2014/main" id="{7D4C4FEC-B8E5-3B7A-A443-403C93F2779B}"/>
                  </a:ext>
                </a:extLst>
              </p14:cNvPr>
              <p14:cNvContentPartPr/>
              <p14:nvPr/>
            </p14:nvContentPartPr>
            <p14:xfrm>
              <a:off x="7295569" y="3844187"/>
              <a:ext cx="1039680" cy="111240"/>
            </p14:xfrm>
          </p:contentPart>
        </mc:Choice>
        <mc:Fallback xmlns="">
          <p:pic>
            <p:nvPicPr>
              <p:cNvPr id="34" name="Pennanteckning 33">
                <a:extLst>
                  <a:ext uri="{FF2B5EF4-FFF2-40B4-BE49-F238E27FC236}">
                    <a16:creationId xmlns:a16="http://schemas.microsoft.com/office/drawing/2014/main" id="{7D4C4FEC-B8E5-3B7A-A443-403C93F277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86569" y="3835547"/>
                <a:ext cx="105732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Pennanteckning 35">
                <a:extLst>
                  <a:ext uri="{FF2B5EF4-FFF2-40B4-BE49-F238E27FC236}">
                    <a16:creationId xmlns:a16="http://schemas.microsoft.com/office/drawing/2014/main" id="{6B522100-DA34-3798-92FE-35934FAB26A9}"/>
                  </a:ext>
                </a:extLst>
              </p14:cNvPr>
              <p14:cNvContentPartPr/>
              <p14:nvPr/>
            </p14:nvContentPartPr>
            <p14:xfrm>
              <a:off x="7286929" y="3819347"/>
              <a:ext cx="228600" cy="106920"/>
            </p14:xfrm>
          </p:contentPart>
        </mc:Choice>
        <mc:Fallback xmlns="">
          <p:pic>
            <p:nvPicPr>
              <p:cNvPr id="36" name="Pennanteckning 35">
                <a:extLst>
                  <a:ext uri="{FF2B5EF4-FFF2-40B4-BE49-F238E27FC236}">
                    <a16:creationId xmlns:a16="http://schemas.microsoft.com/office/drawing/2014/main" id="{6B522100-DA34-3798-92FE-35934FAB26A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78289" y="3810707"/>
                <a:ext cx="2462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Pennanteckning 37">
                <a:extLst>
                  <a:ext uri="{FF2B5EF4-FFF2-40B4-BE49-F238E27FC236}">
                    <a16:creationId xmlns:a16="http://schemas.microsoft.com/office/drawing/2014/main" id="{34523E8A-8C83-D418-EBF7-D7D51D98D283}"/>
                  </a:ext>
                </a:extLst>
              </p14:cNvPr>
              <p14:cNvContentPartPr/>
              <p14:nvPr/>
            </p14:nvContentPartPr>
            <p14:xfrm>
              <a:off x="7441369" y="3920147"/>
              <a:ext cx="299520" cy="54360"/>
            </p14:xfrm>
          </p:contentPart>
        </mc:Choice>
        <mc:Fallback xmlns="">
          <p:pic>
            <p:nvPicPr>
              <p:cNvPr id="38" name="Pennanteckning 37">
                <a:extLst>
                  <a:ext uri="{FF2B5EF4-FFF2-40B4-BE49-F238E27FC236}">
                    <a16:creationId xmlns:a16="http://schemas.microsoft.com/office/drawing/2014/main" id="{34523E8A-8C83-D418-EBF7-D7D51D98D28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87729" y="3812147"/>
                <a:ext cx="40716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Pennanteckning 38">
                <a:extLst>
                  <a:ext uri="{FF2B5EF4-FFF2-40B4-BE49-F238E27FC236}">
                    <a16:creationId xmlns:a16="http://schemas.microsoft.com/office/drawing/2014/main" id="{CECDA4CC-ECDE-52A6-3CF3-9B8C651DEE9E}"/>
                  </a:ext>
                </a:extLst>
              </p14:cNvPr>
              <p14:cNvContentPartPr/>
              <p14:nvPr/>
            </p14:nvContentPartPr>
            <p14:xfrm>
              <a:off x="7497169" y="3992867"/>
              <a:ext cx="90720" cy="7200"/>
            </p14:xfrm>
          </p:contentPart>
        </mc:Choice>
        <mc:Fallback xmlns="">
          <p:pic>
            <p:nvPicPr>
              <p:cNvPr id="39" name="Pennanteckning 38">
                <a:extLst>
                  <a:ext uri="{FF2B5EF4-FFF2-40B4-BE49-F238E27FC236}">
                    <a16:creationId xmlns:a16="http://schemas.microsoft.com/office/drawing/2014/main" id="{CECDA4CC-ECDE-52A6-3CF3-9B8C651DEE9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43169" y="3885227"/>
                <a:ext cx="19836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Pennanteckning 39">
                <a:extLst>
                  <a:ext uri="{FF2B5EF4-FFF2-40B4-BE49-F238E27FC236}">
                    <a16:creationId xmlns:a16="http://schemas.microsoft.com/office/drawing/2014/main" id="{888B3A46-BEFB-5A50-9178-041E1FBA294E}"/>
                  </a:ext>
                </a:extLst>
              </p14:cNvPr>
              <p14:cNvContentPartPr/>
              <p14:nvPr/>
            </p14:nvContentPartPr>
            <p14:xfrm>
              <a:off x="7495009" y="4002947"/>
              <a:ext cx="170280" cy="15120"/>
            </p14:xfrm>
          </p:contentPart>
        </mc:Choice>
        <mc:Fallback xmlns="">
          <p:pic>
            <p:nvPicPr>
              <p:cNvPr id="40" name="Pennanteckning 39">
                <a:extLst>
                  <a:ext uri="{FF2B5EF4-FFF2-40B4-BE49-F238E27FC236}">
                    <a16:creationId xmlns:a16="http://schemas.microsoft.com/office/drawing/2014/main" id="{888B3A46-BEFB-5A50-9178-041E1FBA294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41009" y="3894947"/>
                <a:ext cx="27792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Pennanteckning 40">
                <a:extLst>
                  <a:ext uri="{FF2B5EF4-FFF2-40B4-BE49-F238E27FC236}">
                    <a16:creationId xmlns:a16="http://schemas.microsoft.com/office/drawing/2014/main" id="{63CA182C-78CE-43B3-26ED-63AD8A9436A3}"/>
                  </a:ext>
                </a:extLst>
              </p14:cNvPr>
              <p14:cNvContentPartPr/>
              <p14:nvPr/>
            </p14:nvContentPartPr>
            <p14:xfrm>
              <a:off x="7465849" y="3910427"/>
              <a:ext cx="360" cy="360"/>
            </p14:xfrm>
          </p:contentPart>
        </mc:Choice>
        <mc:Fallback xmlns="">
          <p:pic>
            <p:nvPicPr>
              <p:cNvPr id="41" name="Pennanteckning 40">
                <a:extLst>
                  <a:ext uri="{FF2B5EF4-FFF2-40B4-BE49-F238E27FC236}">
                    <a16:creationId xmlns:a16="http://schemas.microsoft.com/office/drawing/2014/main" id="{63CA182C-78CE-43B3-26ED-63AD8A9436A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411849" y="380242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Pennanteckning 41">
                <a:extLst>
                  <a:ext uri="{FF2B5EF4-FFF2-40B4-BE49-F238E27FC236}">
                    <a16:creationId xmlns:a16="http://schemas.microsoft.com/office/drawing/2014/main" id="{1567AD85-1E59-8FF5-9705-8DE817DBE98A}"/>
                  </a:ext>
                </a:extLst>
              </p14:cNvPr>
              <p14:cNvContentPartPr/>
              <p14:nvPr/>
            </p14:nvContentPartPr>
            <p14:xfrm>
              <a:off x="7465849" y="3910427"/>
              <a:ext cx="18000" cy="360"/>
            </p14:xfrm>
          </p:contentPart>
        </mc:Choice>
        <mc:Fallback xmlns="">
          <p:pic>
            <p:nvPicPr>
              <p:cNvPr id="42" name="Pennanteckning 41">
                <a:extLst>
                  <a:ext uri="{FF2B5EF4-FFF2-40B4-BE49-F238E27FC236}">
                    <a16:creationId xmlns:a16="http://schemas.microsoft.com/office/drawing/2014/main" id="{1567AD85-1E59-8FF5-9705-8DE817DBE98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11849" y="3802427"/>
                <a:ext cx="1256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3" name="Pennanteckning 42">
                <a:extLst>
                  <a:ext uri="{FF2B5EF4-FFF2-40B4-BE49-F238E27FC236}">
                    <a16:creationId xmlns:a16="http://schemas.microsoft.com/office/drawing/2014/main" id="{95AB83ED-D64A-8B25-B95F-9083C598AAFA}"/>
                  </a:ext>
                </a:extLst>
              </p14:cNvPr>
              <p14:cNvContentPartPr/>
              <p14:nvPr/>
            </p14:nvContentPartPr>
            <p14:xfrm>
              <a:off x="7514449" y="3907547"/>
              <a:ext cx="22680" cy="3240"/>
            </p14:xfrm>
          </p:contentPart>
        </mc:Choice>
        <mc:Fallback xmlns="">
          <p:pic>
            <p:nvPicPr>
              <p:cNvPr id="43" name="Pennanteckning 42">
                <a:extLst>
                  <a:ext uri="{FF2B5EF4-FFF2-40B4-BE49-F238E27FC236}">
                    <a16:creationId xmlns:a16="http://schemas.microsoft.com/office/drawing/2014/main" id="{95AB83ED-D64A-8B25-B95F-9083C598AAF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460809" y="3799547"/>
                <a:ext cx="13032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4" name="Pennanteckning 43">
                <a:extLst>
                  <a:ext uri="{FF2B5EF4-FFF2-40B4-BE49-F238E27FC236}">
                    <a16:creationId xmlns:a16="http://schemas.microsoft.com/office/drawing/2014/main" id="{AF47A513-DF95-9745-68EE-E5BD38A70DA4}"/>
                  </a:ext>
                </a:extLst>
              </p14:cNvPr>
              <p14:cNvContentPartPr/>
              <p14:nvPr/>
            </p14:nvContentPartPr>
            <p14:xfrm>
              <a:off x="7480609" y="3866507"/>
              <a:ext cx="161640" cy="10440"/>
            </p14:xfrm>
          </p:contentPart>
        </mc:Choice>
        <mc:Fallback xmlns="">
          <p:pic>
            <p:nvPicPr>
              <p:cNvPr id="44" name="Pennanteckning 43">
                <a:extLst>
                  <a:ext uri="{FF2B5EF4-FFF2-40B4-BE49-F238E27FC236}">
                    <a16:creationId xmlns:a16="http://schemas.microsoft.com/office/drawing/2014/main" id="{AF47A513-DF95-9745-68EE-E5BD38A70DA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426609" y="3758507"/>
                <a:ext cx="2692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5" name="Pennanteckning 44">
                <a:extLst>
                  <a:ext uri="{FF2B5EF4-FFF2-40B4-BE49-F238E27FC236}">
                    <a16:creationId xmlns:a16="http://schemas.microsoft.com/office/drawing/2014/main" id="{D2B25C7F-718B-62A5-B0CA-110132CA7197}"/>
                  </a:ext>
                </a:extLst>
              </p14:cNvPr>
              <p14:cNvContentPartPr/>
              <p14:nvPr/>
            </p14:nvContentPartPr>
            <p14:xfrm>
              <a:off x="6848089" y="3857147"/>
              <a:ext cx="263160" cy="43560"/>
            </p14:xfrm>
          </p:contentPart>
        </mc:Choice>
        <mc:Fallback xmlns="">
          <p:pic>
            <p:nvPicPr>
              <p:cNvPr id="45" name="Pennanteckning 44">
                <a:extLst>
                  <a:ext uri="{FF2B5EF4-FFF2-40B4-BE49-F238E27FC236}">
                    <a16:creationId xmlns:a16="http://schemas.microsoft.com/office/drawing/2014/main" id="{D2B25C7F-718B-62A5-B0CA-110132CA719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94449" y="3749507"/>
                <a:ext cx="3708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6" name="Pennanteckning 45">
                <a:extLst>
                  <a:ext uri="{FF2B5EF4-FFF2-40B4-BE49-F238E27FC236}">
                    <a16:creationId xmlns:a16="http://schemas.microsoft.com/office/drawing/2014/main" id="{6F6F89CF-F77D-CC43-AB31-4B636060D0F2}"/>
                  </a:ext>
                </a:extLst>
              </p14:cNvPr>
              <p14:cNvContentPartPr/>
              <p14:nvPr/>
            </p14:nvContentPartPr>
            <p14:xfrm>
              <a:off x="7456129" y="3905027"/>
              <a:ext cx="472320" cy="102960"/>
            </p14:xfrm>
          </p:contentPart>
        </mc:Choice>
        <mc:Fallback xmlns="">
          <p:pic>
            <p:nvPicPr>
              <p:cNvPr id="46" name="Pennanteckning 45">
                <a:extLst>
                  <a:ext uri="{FF2B5EF4-FFF2-40B4-BE49-F238E27FC236}">
                    <a16:creationId xmlns:a16="http://schemas.microsoft.com/office/drawing/2014/main" id="{6F6F89CF-F77D-CC43-AB31-4B636060D0F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438129" y="3887387"/>
                <a:ext cx="50796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8" name="Pennanteckning 47">
                <a:extLst>
                  <a:ext uri="{FF2B5EF4-FFF2-40B4-BE49-F238E27FC236}">
                    <a16:creationId xmlns:a16="http://schemas.microsoft.com/office/drawing/2014/main" id="{349E44A2-B136-94DD-F2E0-D9A777B938BE}"/>
                  </a:ext>
                </a:extLst>
              </p14:cNvPr>
              <p14:cNvContentPartPr/>
              <p14:nvPr/>
            </p14:nvContentPartPr>
            <p14:xfrm>
              <a:off x="7741609" y="3992867"/>
              <a:ext cx="225360" cy="51120"/>
            </p14:xfrm>
          </p:contentPart>
        </mc:Choice>
        <mc:Fallback xmlns="">
          <p:pic>
            <p:nvPicPr>
              <p:cNvPr id="48" name="Pennanteckning 47">
                <a:extLst>
                  <a:ext uri="{FF2B5EF4-FFF2-40B4-BE49-F238E27FC236}">
                    <a16:creationId xmlns:a16="http://schemas.microsoft.com/office/drawing/2014/main" id="{349E44A2-B136-94DD-F2E0-D9A777B938B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23969" y="3975227"/>
                <a:ext cx="26100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0" name="Pennanteckning 49">
                <a:extLst>
                  <a:ext uri="{FF2B5EF4-FFF2-40B4-BE49-F238E27FC236}">
                    <a16:creationId xmlns:a16="http://schemas.microsoft.com/office/drawing/2014/main" id="{CB18F06D-DD9D-1CF4-100E-4582D3E553F7}"/>
                  </a:ext>
                </a:extLst>
              </p14:cNvPr>
              <p14:cNvContentPartPr/>
              <p14:nvPr/>
            </p14:nvContentPartPr>
            <p14:xfrm>
              <a:off x="7914409" y="3910427"/>
              <a:ext cx="447840" cy="35280"/>
            </p14:xfrm>
          </p:contentPart>
        </mc:Choice>
        <mc:Fallback xmlns="">
          <p:pic>
            <p:nvPicPr>
              <p:cNvPr id="50" name="Pennanteckning 49">
                <a:extLst>
                  <a:ext uri="{FF2B5EF4-FFF2-40B4-BE49-F238E27FC236}">
                    <a16:creationId xmlns:a16="http://schemas.microsoft.com/office/drawing/2014/main" id="{CB18F06D-DD9D-1CF4-100E-4582D3E553F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896409" y="3892427"/>
                <a:ext cx="483480" cy="7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upp 52">
            <a:extLst>
              <a:ext uri="{FF2B5EF4-FFF2-40B4-BE49-F238E27FC236}">
                <a16:creationId xmlns:a16="http://schemas.microsoft.com/office/drawing/2014/main" id="{9E150533-D3CB-9CB5-F41C-5F58BC30FB3F}"/>
              </a:ext>
            </a:extLst>
          </p:cNvPr>
          <p:cNvGrpSpPr/>
          <p:nvPr/>
        </p:nvGrpSpPr>
        <p:grpSpPr>
          <a:xfrm>
            <a:off x="7285489" y="3773130"/>
            <a:ext cx="1141031" cy="229817"/>
            <a:chOff x="7285489" y="3773130"/>
            <a:chExt cx="1141031" cy="22981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Pennanteckning 17">
                  <a:extLst>
                    <a:ext uri="{FF2B5EF4-FFF2-40B4-BE49-F238E27FC236}">
                      <a16:creationId xmlns:a16="http://schemas.microsoft.com/office/drawing/2014/main" id="{6A8EF8A3-F3F8-F35E-503B-8C6E09C8B540}"/>
                    </a:ext>
                  </a:extLst>
                </p14:cNvPr>
                <p14:cNvContentPartPr/>
                <p14:nvPr/>
              </p14:nvContentPartPr>
              <p14:xfrm>
                <a:off x="7362000" y="3773130"/>
                <a:ext cx="1023120" cy="165240"/>
              </p14:xfrm>
            </p:contentPart>
          </mc:Choice>
          <mc:Fallback xmlns="">
            <p:pic>
              <p:nvPicPr>
                <p:cNvPr id="18" name="Pennanteckning 17">
                  <a:extLst>
                    <a:ext uri="{FF2B5EF4-FFF2-40B4-BE49-F238E27FC236}">
                      <a16:creationId xmlns:a16="http://schemas.microsoft.com/office/drawing/2014/main" id="{6A8EF8A3-F3F8-F35E-503B-8C6E09C8B54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353000" y="3764490"/>
                  <a:ext cx="10407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Pennanteckning 24">
                  <a:extLst>
                    <a:ext uri="{FF2B5EF4-FFF2-40B4-BE49-F238E27FC236}">
                      <a16:creationId xmlns:a16="http://schemas.microsoft.com/office/drawing/2014/main" id="{4BE2897E-F4FF-DEAD-44D6-B84C6F183AFC}"/>
                    </a:ext>
                  </a:extLst>
                </p14:cNvPr>
                <p14:cNvContentPartPr/>
                <p14:nvPr/>
              </p14:nvContentPartPr>
              <p14:xfrm>
                <a:off x="8244360" y="3856290"/>
                <a:ext cx="182160" cy="83520"/>
              </p14:xfrm>
            </p:contentPart>
          </mc:Choice>
          <mc:Fallback xmlns="">
            <p:pic>
              <p:nvPicPr>
                <p:cNvPr id="25" name="Pennanteckning 24">
                  <a:extLst>
                    <a:ext uri="{FF2B5EF4-FFF2-40B4-BE49-F238E27FC236}">
                      <a16:creationId xmlns:a16="http://schemas.microsoft.com/office/drawing/2014/main" id="{4BE2897E-F4FF-DEAD-44D6-B84C6F183AF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235720" y="3847650"/>
                  <a:ext cx="1998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Pennanteckning 28">
                  <a:extLst>
                    <a:ext uri="{FF2B5EF4-FFF2-40B4-BE49-F238E27FC236}">
                      <a16:creationId xmlns:a16="http://schemas.microsoft.com/office/drawing/2014/main" id="{7ECB02CC-1210-D24B-6E7E-C971E1D45BD3}"/>
                    </a:ext>
                  </a:extLst>
                </p14:cNvPr>
                <p14:cNvContentPartPr/>
                <p14:nvPr/>
              </p14:nvContentPartPr>
              <p14:xfrm>
                <a:off x="7285489" y="3864707"/>
                <a:ext cx="463680" cy="122760"/>
              </p14:xfrm>
            </p:contentPart>
          </mc:Choice>
          <mc:Fallback xmlns="">
            <p:pic>
              <p:nvPicPr>
                <p:cNvPr id="29" name="Pennanteckning 28">
                  <a:extLst>
                    <a:ext uri="{FF2B5EF4-FFF2-40B4-BE49-F238E27FC236}">
                      <a16:creationId xmlns:a16="http://schemas.microsoft.com/office/drawing/2014/main" id="{7ECB02CC-1210-D24B-6E7E-C971E1D45BD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76489" y="3855707"/>
                  <a:ext cx="48132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Pennanteckning 29">
                  <a:extLst>
                    <a:ext uri="{FF2B5EF4-FFF2-40B4-BE49-F238E27FC236}">
                      <a16:creationId xmlns:a16="http://schemas.microsoft.com/office/drawing/2014/main" id="{52CBE7DB-33EB-5E2E-06EE-82FAACDFBB8D}"/>
                    </a:ext>
                  </a:extLst>
                </p14:cNvPr>
                <p14:cNvContentPartPr/>
                <p14:nvPr/>
              </p14:nvContentPartPr>
              <p14:xfrm>
                <a:off x="7568089" y="3983147"/>
                <a:ext cx="462960" cy="19800"/>
              </p14:xfrm>
            </p:contentPart>
          </mc:Choice>
          <mc:Fallback xmlns="">
            <p:pic>
              <p:nvPicPr>
                <p:cNvPr id="30" name="Pennanteckning 29">
                  <a:extLst>
                    <a:ext uri="{FF2B5EF4-FFF2-40B4-BE49-F238E27FC236}">
                      <a16:creationId xmlns:a16="http://schemas.microsoft.com/office/drawing/2014/main" id="{52CBE7DB-33EB-5E2E-06EE-82FAACDFBB8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559089" y="3974507"/>
                  <a:ext cx="4806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2" name="Pennanteckning 51">
                  <a:extLst>
                    <a:ext uri="{FF2B5EF4-FFF2-40B4-BE49-F238E27FC236}">
                      <a16:creationId xmlns:a16="http://schemas.microsoft.com/office/drawing/2014/main" id="{3E5EF6CE-16FA-3811-6CB1-E63CDCFA48D7}"/>
                    </a:ext>
                  </a:extLst>
                </p14:cNvPr>
                <p14:cNvContentPartPr/>
                <p14:nvPr/>
              </p14:nvContentPartPr>
              <p14:xfrm>
                <a:off x="7958689" y="3838787"/>
                <a:ext cx="106200" cy="12600"/>
              </p14:xfrm>
            </p:contentPart>
          </mc:Choice>
          <mc:Fallback xmlns="">
            <p:pic>
              <p:nvPicPr>
                <p:cNvPr id="52" name="Pennanteckning 51">
                  <a:extLst>
                    <a:ext uri="{FF2B5EF4-FFF2-40B4-BE49-F238E27FC236}">
                      <a16:creationId xmlns:a16="http://schemas.microsoft.com/office/drawing/2014/main" id="{3E5EF6CE-16FA-3811-6CB1-E63CDCFA48D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40689" y="3821147"/>
                  <a:ext cx="141840" cy="48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402273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4E1AC297-07A6-EC1B-0D6E-83B03277B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63" y="18319"/>
            <a:ext cx="24440961" cy="1369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Pennanteckning 26">
                <a:extLst>
                  <a:ext uri="{FF2B5EF4-FFF2-40B4-BE49-F238E27FC236}">
                    <a16:creationId xmlns:a16="http://schemas.microsoft.com/office/drawing/2014/main" id="{2EECB8EE-AA54-D9B5-7414-27216870B847}"/>
                  </a:ext>
                </a:extLst>
              </p14:cNvPr>
              <p14:cNvContentPartPr/>
              <p14:nvPr/>
            </p14:nvContentPartPr>
            <p14:xfrm>
              <a:off x="7920529" y="3798827"/>
              <a:ext cx="471240" cy="146160"/>
            </p14:xfrm>
          </p:contentPart>
        </mc:Choice>
        <mc:Fallback xmlns="">
          <p:pic>
            <p:nvPicPr>
              <p:cNvPr id="27" name="Pennanteckning 26">
                <a:extLst>
                  <a:ext uri="{FF2B5EF4-FFF2-40B4-BE49-F238E27FC236}">
                    <a16:creationId xmlns:a16="http://schemas.microsoft.com/office/drawing/2014/main" id="{2EECB8EE-AA54-D9B5-7414-27216870B8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11529" y="3789827"/>
                <a:ext cx="48888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Pennanteckning 31">
                <a:extLst>
                  <a:ext uri="{FF2B5EF4-FFF2-40B4-BE49-F238E27FC236}">
                    <a16:creationId xmlns:a16="http://schemas.microsoft.com/office/drawing/2014/main" id="{9C06A4DE-728A-D526-236B-8033BEB427A1}"/>
                  </a:ext>
                </a:extLst>
              </p14:cNvPr>
              <p14:cNvContentPartPr/>
              <p14:nvPr/>
            </p14:nvContentPartPr>
            <p14:xfrm>
              <a:off x="7317169" y="3851747"/>
              <a:ext cx="635760" cy="113760"/>
            </p14:xfrm>
          </p:contentPart>
        </mc:Choice>
        <mc:Fallback xmlns="">
          <p:pic>
            <p:nvPicPr>
              <p:cNvPr id="32" name="Pennanteckning 31">
                <a:extLst>
                  <a:ext uri="{FF2B5EF4-FFF2-40B4-BE49-F238E27FC236}">
                    <a16:creationId xmlns:a16="http://schemas.microsoft.com/office/drawing/2014/main" id="{9C06A4DE-728A-D526-236B-8033BEB427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08169" y="3842718"/>
                <a:ext cx="653400" cy="131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Pennanteckning 33">
                <a:extLst>
                  <a:ext uri="{FF2B5EF4-FFF2-40B4-BE49-F238E27FC236}">
                    <a16:creationId xmlns:a16="http://schemas.microsoft.com/office/drawing/2014/main" id="{7D4C4FEC-B8E5-3B7A-A443-403C93F2779B}"/>
                  </a:ext>
                </a:extLst>
              </p14:cNvPr>
              <p14:cNvContentPartPr/>
              <p14:nvPr/>
            </p14:nvContentPartPr>
            <p14:xfrm>
              <a:off x="7295569" y="3844187"/>
              <a:ext cx="1039680" cy="111240"/>
            </p14:xfrm>
          </p:contentPart>
        </mc:Choice>
        <mc:Fallback xmlns="">
          <p:pic>
            <p:nvPicPr>
              <p:cNvPr id="34" name="Pennanteckning 33">
                <a:extLst>
                  <a:ext uri="{FF2B5EF4-FFF2-40B4-BE49-F238E27FC236}">
                    <a16:creationId xmlns:a16="http://schemas.microsoft.com/office/drawing/2014/main" id="{7D4C4FEC-B8E5-3B7A-A443-403C93F277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86569" y="3835187"/>
                <a:ext cx="105732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Pennanteckning 35">
                <a:extLst>
                  <a:ext uri="{FF2B5EF4-FFF2-40B4-BE49-F238E27FC236}">
                    <a16:creationId xmlns:a16="http://schemas.microsoft.com/office/drawing/2014/main" id="{6B522100-DA34-3798-92FE-35934FAB26A9}"/>
                  </a:ext>
                </a:extLst>
              </p14:cNvPr>
              <p14:cNvContentPartPr/>
              <p14:nvPr/>
            </p14:nvContentPartPr>
            <p14:xfrm>
              <a:off x="7286929" y="3819347"/>
              <a:ext cx="228600" cy="106920"/>
            </p14:xfrm>
          </p:contentPart>
        </mc:Choice>
        <mc:Fallback xmlns="">
          <p:pic>
            <p:nvPicPr>
              <p:cNvPr id="36" name="Pennanteckning 35">
                <a:extLst>
                  <a:ext uri="{FF2B5EF4-FFF2-40B4-BE49-F238E27FC236}">
                    <a16:creationId xmlns:a16="http://schemas.microsoft.com/office/drawing/2014/main" id="{6B522100-DA34-3798-92FE-35934FAB26A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77929" y="3810347"/>
                <a:ext cx="2462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Pennanteckning 37">
                <a:extLst>
                  <a:ext uri="{FF2B5EF4-FFF2-40B4-BE49-F238E27FC236}">
                    <a16:creationId xmlns:a16="http://schemas.microsoft.com/office/drawing/2014/main" id="{34523E8A-8C83-D418-EBF7-D7D51D98D283}"/>
                  </a:ext>
                </a:extLst>
              </p14:cNvPr>
              <p14:cNvContentPartPr/>
              <p14:nvPr/>
            </p14:nvContentPartPr>
            <p14:xfrm>
              <a:off x="7441369" y="3920147"/>
              <a:ext cx="299520" cy="54360"/>
            </p14:xfrm>
          </p:contentPart>
        </mc:Choice>
        <mc:Fallback xmlns="">
          <p:pic>
            <p:nvPicPr>
              <p:cNvPr id="38" name="Pennanteckning 37">
                <a:extLst>
                  <a:ext uri="{FF2B5EF4-FFF2-40B4-BE49-F238E27FC236}">
                    <a16:creationId xmlns:a16="http://schemas.microsoft.com/office/drawing/2014/main" id="{34523E8A-8C83-D418-EBF7-D7D51D98D28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87304" y="3812147"/>
                <a:ext cx="40729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Pennanteckning 38">
                <a:extLst>
                  <a:ext uri="{FF2B5EF4-FFF2-40B4-BE49-F238E27FC236}">
                    <a16:creationId xmlns:a16="http://schemas.microsoft.com/office/drawing/2014/main" id="{CECDA4CC-ECDE-52A6-3CF3-9B8C651DEE9E}"/>
                  </a:ext>
                </a:extLst>
              </p14:cNvPr>
              <p14:cNvContentPartPr/>
              <p14:nvPr/>
            </p14:nvContentPartPr>
            <p14:xfrm>
              <a:off x="7497169" y="3992867"/>
              <a:ext cx="90720" cy="7200"/>
            </p14:xfrm>
          </p:contentPart>
        </mc:Choice>
        <mc:Fallback xmlns="">
          <p:pic>
            <p:nvPicPr>
              <p:cNvPr id="39" name="Pennanteckning 38">
                <a:extLst>
                  <a:ext uri="{FF2B5EF4-FFF2-40B4-BE49-F238E27FC236}">
                    <a16:creationId xmlns:a16="http://schemas.microsoft.com/office/drawing/2014/main" id="{CECDA4CC-ECDE-52A6-3CF3-9B8C651DEE9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43169" y="3884867"/>
                <a:ext cx="19836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Pennanteckning 39">
                <a:extLst>
                  <a:ext uri="{FF2B5EF4-FFF2-40B4-BE49-F238E27FC236}">
                    <a16:creationId xmlns:a16="http://schemas.microsoft.com/office/drawing/2014/main" id="{888B3A46-BEFB-5A50-9178-041E1FBA294E}"/>
                  </a:ext>
                </a:extLst>
              </p14:cNvPr>
              <p14:cNvContentPartPr/>
              <p14:nvPr/>
            </p14:nvContentPartPr>
            <p14:xfrm>
              <a:off x="7495009" y="4002947"/>
              <a:ext cx="170280" cy="15120"/>
            </p14:xfrm>
          </p:contentPart>
        </mc:Choice>
        <mc:Fallback xmlns="">
          <p:pic>
            <p:nvPicPr>
              <p:cNvPr id="40" name="Pennanteckning 39">
                <a:extLst>
                  <a:ext uri="{FF2B5EF4-FFF2-40B4-BE49-F238E27FC236}">
                    <a16:creationId xmlns:a16="http://schemas.microsoft.com/office/drawing/2014/main" id="{888B3A46-BEFB-5A50-9178-041E1FBA294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41123" y="3894947"/>
                <a:ext cx="277693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Pennanteckning 40">
                <a:extLst>
                  <a:ext uri="{FF2B5EF4-FFF2-40B4-BE49-F238E27FC236}">
                    <a16:creationId xmlns:a16="http://schemas.microsoft.com/office/drawing/2014/main" id="{63CA182C-78CE-43B3-26ED-63AD8A9436A3}"/>
                  </a:ext>
                </a:extLst>
              </p14:cNvPr>
              <p14:cNvContentPartPr/>
              <p14:nvPr/>
            </p14:nvContentPartPr>
            <p14:xfrm>
              <a:off x="7465849" y="3910427"/>
              <a:ext cx="360" cy="360"/>
            </p14:xfrm>
          </p:contentPart>
        </mc:Choice>
        <mc:Fallback xmlns="">
          <p:pic>
            <p:nvPicPr>
              <p:cNvPr id="41" name="Pennanteckning 40">
                <a:extLst>
                  <a:ext uri="{FF2B5EF4-FFF2-40B4-BE49-F238E27FC236}">
                    <a16:creationId xmlns:a16="http://schemas.microsoft.com/office/drawing/2014/main" id="{63CA182C-78CE-43B3-26ED-63AD8A9436A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411849" y="380242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Pennanteckning 41">
                <a:extLst>
                  <a:ext uri="{FF2B5EF4-FFF2-40B4-BE49-F238E27FC236}">
                    <a16:creationId xmlns:a16="http://schemas.microsoft.com/office/drawing/2014/main" id="{1567AD85-1E59-8FF5-9705-8DE817DBE98A}"/>
                  </a:ext>
                </a:extLst>
              </p14:cNvPr>
              <p14:cNvContentPartPr/>
              <p14:nvPr/>
            </p14:nvContentPartPr>
            <p14:xfrm>
              <a:off x="7465849" y="3910427"/>
              <a:ext cx="18000" cy="360"/>
            </p14:xfrm>
          </p:contentPart>
        </mc:Choice>
        <mc:Fallback xmlns="">
          <p:pic>
            <p:nvPicPr>
              <p:cNvPr id="42" name="Pennanteckning 41">
                <a:extLst>
                  <a:ext uri="{FF2B5EF4-FFF2-40B4-BE49-F238E27FC236}">
                    <a16:creationId xmlns:a16="http://schemas.microsoft.com/office/drawing/2014/main" id="{1567AD85-1E59-8FF5-9705-8DE817DBE98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11849" y="3802427"/>
                <a:ext cx="1256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3" name="Pennanteckning 42">
                <a:extLst>
                  <a:ext uri="{FF2B5EF4-FFF2-40B4-BE49-F238E27FC236}">
                    <a16:creationId xmlns:a16="http://schemas.microsoft.com/office/drawing/2014/main" id="{95AB83ED-D64A-8B25-B95F-9083C598AAFA}"/>
                  </a:ext>
                </a:extLst>
              </p14:cNvPr>
              <p14:cNvContentPartPr/>
              <p14:nvPr/>
            </p14:nvContentPartPr>
            <p14:xfrm>
              <a:off x="7514449" y="3907547"/>
              <a:ext cx="22680" cy="3240"/>
            </p14:xfrm>
          </p:contentPart>
        </mc:Choice>
        <mc:Fallback xmlns="">
          <p:pic>
            <p:nvPicPr>
              <p:cNvPr id="43" name="Pennanteckning 42">
                <a:extLst>
                  <a:ext uri="{FF2B5EF4-FFF2-40B4-BE49-F238E27FC236}">
                    <a16:creationId xmlns:a16="http://schemas.microsoft.com/office/drawing/2014/main" id="{95AB83ED-D64A-8B25-B95F-9083C598AAF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460449" y="3799547"/>
                <a:ext cx="13032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4" name="Pennanteckning 43">
                <a:extLst>
                  <a:ext uri="{FF2B5EF4-FFF2-40B4-BE49-F238E27FC236}">
                    <a16:creationId xmlns:a16="http://schemas.microsoft.com/office/drawing/2014/main" id="{AF47A513-DF95-9745-68EE-E5BD38A70DA4}"/>
                  </a:ext>
                </a:extLst>
              </p14:cNvPr>
              <p14:cNvContentPartPr/>
              <p14:nvPr/>
            </p14:nvContentPartPr>
            <p14:xfrm>
              <a:off x="7480609" y="3866507"/>
              <a:ext cx="161640" cy="10440"/>
            </p14:xfrm>
          </p:contentPart>
        </mc:Choice>
        <mc:Fallback xmlns="">
          <p:pic>
            <p:nvPicPr>
              <p:cNvPr id="44" name="Pennanteckning 43">
                <a:extLst>
                  <a:ext uri="{FF2B5EF4-FFF2-40B4-BE49-F238E27FC236}">
                    <a16:creationId xmlns:a16="http://schemas.microsoft.com/office/drawing/2014/main" id="{AF47A513-DF95-9745-68EE-E5BD38A70DA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426609" y="3758507"/>
                <a:ext cx="2692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5" name="Pennanteckning 44">
                <a:extLst>
                  <a:ext uri="{FF2B5EF4-FFF2-40B4-BE49-F238E27FC236}">
                    <a16:creationId xmlns:a16="http://schemas.microsoft.com/office/drawing/2014/main" id="{D2B25C7F-718B-62A5-B0CA-110132CA7197}"/>
                  </a:ext>
                </a:extLst>
              </p14:cNvPr>
              <p14:cNvContentPartPr/>
              <p14:nvPr/>
            </p14:nvContentPartPr>
            <p14:xfrm>
              <a:off x="6848089" y="3857147"/>
              <a:ext cx="263160" cy="43560"/>
            </p14:xfrm>
          </p:contentPart>
        </mc:Choice>
        <mc:Fallback xmlns="">
          <p:pic>
            <p:nvPicPr>
              <p:cNvPr id="45" name="Pennanteckning 44">
                <a:extLst>
                  <a:ext uri="{FF2B5EF4-FFF2-40B4-BE49-F238E27FC236}">
                    <a16:creationId xmlns:a16="http://schemas.microsoft.com/office/drawing/2014/main" id="{D2B25C7F-718B-62A5-B0CA-110132CA719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94089" y="3749147"/>
                <a:ext cx="3708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6" name="Pennanteckning 45">
                <a:extLst>
                  <a:ext uri="{FF2B5EF4-FFF2-40B4-BE49-F238E27FC236}">
                    <a16:creationId xmlns:a16="http://schemas.microsoft.com/office/drawing/2014/main" id="{6F6F89CF-F77D-CC43-AB31-4B636060D0F2}"/>
                  </a:ext>
                </a:extLst>
              </p14:cNvPr>
              <p14:cNvContentPartPr/>
              <p14:nvPr/>
            </p14:nvContentPartPr>
            <p14:xfrm>
              <a:off x="7456129" y="3905027"/>
              <a:ext cx="472320" cy="102960"/>
            </p14:xfrm>
          </p:contentPart>
        </mc:Choice>
        <mc:Fallback xmlns="">
          <p:pic>
            <p:nvPicPr>
              <p:cNvPr id="46" name="Pennanteckning 45">
                <a:extLst>
                  <a:ext uri="{FF2B5EF4-FFF2-40B4-BE49-F238E27FC236}">
                    <a16:creationId xmlns:a16="http://schemas.microsoft.com/office/drawing/2014/main" id="{6F6F89CF-F77D-CC43-AB31-4B636060D0F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438129" y="3887027"/>
                <a:ext cx="50796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8" name="Pennanteckning 47">
                <a:extLst>
                  <a:ext uri="{FF2B5EF4-FFF2-40B4-BE49-F238E27FC236}">
                    <a16:creationId xmlns:a16="http://schemas.microsoft.com/office/drawing/2014/main" id="{349E44A2-B136-94DD-F2E0-D9A777B938BE}"/>
                  </a:ext>
                </a:extLst>
              </p14:cNvPr>
              <p14:cNvContentPartPr/>
              <p14:nvPr/>
            </p14:nvContentPartPr>
            <p14:xfrm>
              <a:off x="7741609" y="3992867"/>
              <a:ext cx="225360" cy="51120"/>
            </p14:xfrm>
          </p:contentPart>
        </mc:Choice>
        <mc:Fallback xmlns="">
          <p:pic>
            <p:nvPicPr>
              <p:cNvPr id="48" name="Pennanteckning 47">
                <a:extLst>
                  <a:ext uri="{FF2B5EF4-FFF2-40B4-BE49-F238E27FC236}">
                    <a16:creationId xmlns:a16="http://schemas.microsoft.com/office/drawing/2014/main" id="{349E44A2-B136-94DD-F2E0-D9A777B938B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23609" y="3974867"/>
                <a:ext cx="26100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0" name="Pennanteckning 49">
                <a:extLst>
                  <a:ext uri="{FF2B5EF4-FFF2-40B4-BE49-F238E27FC236}">
                    <a16:creationId xmlns:a16="http://schemas.microsoft.com/office/drawing/2014/main" id="{CB18F06D-DD9D-1CF4-100E-4582D3E553F7}"/>
                  </a:ext>
                </a:extLst>
              </p14:cNvPr>
              <p14:cNvContentPartPr/>
              <p14:nvPr/>
            </p14:nvContentPartPr>
            <p14:xfrm>
              <a:off x="7914409" y="3910427"/>
              <a:ext cx="447840" cy="35280"/>
            </p14:xfrm>
          </p:contentPart>
        </mc:Choice>
        <mc:Fallback xmlns="">
          <p:pic>
            <p:nvPicPr>
              <p:cNvPr id="50" name="Pennanteckning 49">
                <a:extLst>
                  <a:ext uri="{FF2B5EF4-FFF2-40B4-BE49-F238E27FC236}">
                    <a16:creationId xmlns:a16="http://schemas.microsoft.com/office/drawing/2014/main" id="{CB18F06D-DD9D-1CF4-100E-4582D3E553F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896409" y="3892427"/>
                <a:ext cx="483480" cy="7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upp 52">
            <a:extLst>
              <a:ext uri="{FF2B5EF4-FFF2-40B4-BE49-F238E27FC236}">
                <a16:creationId xmlns:a16="http://schemas.microsoft.com/office/drawing/2014/main" id="{9E150533-D3CB-9CB5-F41C-5F58BC30FB3F}"/>
              </a:ext>
            </a:extLst>
          </p:cNvPr>
          <p:cNvGrpSpPr/>
          <p:nvPr/>
        </p:nvGrpSpPr>
        <p:grpSpPr>
          <a:xfrm>
            <a:off x="7285489" y="3773130"/>
            <a:ext cx="1141031" cy="229817"/>
            <a:chOff x="7285489" y="3773130"/>
            <a:chExt cx="1141031" cy="22981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Pennanteckning 17">
                  <a:extLst>
                    <a:ext uri="{FF2B5EF4-FFF2-40B4-BE49-F238E27FC236}">
                      <a16:creationId xmlns:a16="http://schemas.microsoft.com/office/drawing/2014/main" id="{6A8EF8A3-F3F8-F35E-503B-8C6E09C8B540}"/>
                    </a:ext>
                  </a:extLst>
                </p14:cNvPr>
                <p14:cNvContentPartPr/>
                <p14:nvPr/>
              </p14:nvContentPartPr>
              <p14:xfrm>
                <a:off x="7362000" y="3773130"/>
                <a:ext cx="1023120" cy="165240"/>
              </p14:xfrm>
            </p:contentPart>
          </mc:Choice>
          <mc:Fallback xmlns="">
            <p:pic>
              <p:nvPicPr>
                <p:cNvPr id="18" name="Pennanteckning 17">
                  <a:extLst>
                    <a:ext uri="{FF2B5EF4-FFF2-40B4-BE49-F238E27FC236}">
                      <a16:creationId xmlns:a16="http://schemas.microsoft.com/office/drawing/2014/main" id="{6A8EF8A3-F3F8-F35E-503B-8C6E09C8B54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353000" y="3764130"/>
                  <a:ext cx="10407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Pennanteckning 24">
                  <a:extLst>
                    <a:ext uri="{FF2B5EF4-FFF2-40B4-BE49-F238E27FC236}">
                      <a16:creationId xmlns:a16="http://schemas.microsoft.com/office/drawing/2014/main" id="{4BE2897E-F4FF-DEAD-44D6-B84C6F183AFC}"/>
                    </a:ext>
                  </a:extLst>
                </p14:cNvPr>
                <p14:cNvContentPartPr/>
                <p14:nvPr/>
              </p14:nvContentPartPr>
              <p14:xfrm>
                <a:off x="8244360" y="3856290"/>
                <a:ext cx="182160" cy="83520"/>
              </p14:xfrm>
            </p:contentPart>
          </mc:Choice>
          <mc:Fallback xmlns="">
            <p:pic>
              <p:nvPicPr>
                <p:cNvPr id="25" name="Pennanteckning 24">
                  <a:extLst>
                    <a:ext uri="{FF2B5EF4-FFF2-40B4-BE49-F238E27FC236}">
                      <a16:creationId xmlns:a16="http://schemas.microsoft.com/office/drawing/2014/main" id="{4BE2897E-F4FF-DEAD-44D6-B84C6F183AF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235360" y="3847290"/>
                  <a:ext cx="1998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Pennanteckning 28">
                  <a:extLst>
                    <a:ext uri="{FF2B5EF4-FFF2-40B4-BE49-F238E27FC236}">
                      <a16:creationId xmlns:a16="http://schemas.microsoft.com/office/drawing/2014/main" id="{7ECB02CC-1210-D24B-6E7E-C971E1D45BD3}"/>
                    </a:ext>
                  </a:extLst>
                </p14:cNvPr>
                <p14:cNvContentPartPr/>
                <p14:nvPr/>
              </p14:nvContentPartPr>
              <p14:xfrm>
                <a:off x="7285489" y="3864707"/>
                <a:ext cx="463680" cy="122760"/>
              </p14:xfrm>
            </p:contentPart>
          </mc:Choice>
          <mc:Fallback xmlns="">
            <p:pic>
              <p:nvPicPr>
                <p:cNvPr id="29" name="Pennanteckning 28">
                  <a:extLst>
                    <a:ext uri="{FF2B5EF4-FFF2-40B4-BE49-F238E27FC236}">
                      <a16:creationId xmlns:a16="http://schemas.microsoft.com/office/drawing/2014/main" id="{7ECB02CC-1210-D24B-6E7E-C971E1D45BD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76489" y="3855733"/>
                  <a:ext cx="481320" cy="1403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Pennanteckning 29">
                  <a:extLst>
                    <a:ext uri="{FF2B5EF4-FFF2-40B4-BE49-F238E27FC236}">
                      <a16:creationId xmlns:a16="http://schemas.microsoft.com/office/drawing/2014/main" id="{52CBE7DB-33EB-5E2E-06EE-82FAACDFBB8D}"/>
                    </a:ext>
                  </a:extLst>
                </p14:cNvPr>
                <p14:cNvContentPartPr/>
                <p14:nvPr/>
              </p14:nvContentPartPr>
              <p14:xfrm>
                <a:off x="7568089" y="3983147"/>
                <a:ext cx="462960" cy="19800"/>
              </p14:xfrm>
            </p:contentPart>
          </mc:Choice>
          <mc:Fallback xmlns="">
            <p:pic>
              <p:nvPicPr>
                <p:cNvPr id="30" name="Pennanteckning 29">
                  <a:extLst>
                    <a:ext uri="{FF2B5EF4-FFF2-40B4-BE49-F238E27FC236}">
                      <a16:creationId xmlns:a16="http://schemas.microsoft.com/office/drawing/2014/main" id="{52CBE7DB-33EB-5E2E-06EE-82FAACDFBB8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559089" y="3974147"/>
                  <a:ext cx="4806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2" name="Pennanteckning 51">
                  <a:extLst>
                    <a:ext uri="{FF2B5EF4-FFF2-40B4-BE49-F238E27FC236}">
                      <a16:creationId xmlns:a16="http://schemas.microsoft.com/office/drawing/2014/main" id="{3E5EF6CE-16FA-3811-6CB1-E63CDCFA48D7}"/>
                    </a:ext>
                  </a:extLst>
                </p14:cNvPr>
                <p14:cNvContentPartPr/>
                <p14:nvPr/>
              </p14:nvContentPartPr>
              <p14:xfrm>
                <a:off x="7958689" y="3838787"/>
                <a:ext cx="106200" cy="12600"/>
              </p14:xfrm>
            </p:contentPart>
          </mc:Choice>
          <mc:Fallback xmlns="">
            <p:pic>
              <p:nvPicPr>
                <p:cNvPr id="52" name="Pennanteckning 51">
                  <a:extLst>
                    <a:ext uri="{FF2B5EF4-FFF2-40B4-BE49-F238E27FC236}">
                      <a16:creationId xmlns:a16="http://schemas.microsoft.com/office/drawing/2014/main" id="{3E5EF6CE-16FA-3811-6CB1-E63CDCFA48D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40689" y="3820787"/>
                  <a:ext cx="141840" cy="48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Onlinemedia 1" title="Så använder du administrationsverktyget i Grannsamverkans App">
            <a:hlinkClick r:id="" action="ppaction://media"/>
            <a:extLst>
              <a:ext uri="{FF2B5EF4-FFF2-40B4-BE49-F238E27FC236}">
                <a16:creationId xmlns:a16="http://schemas.microsoft.com/office/drawing/2014/main" id="{DC2BF23F-848D-AE32-EC15-113F734FF11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6"/>
          <a:stretch>
            <a:fillRect/>
          </a:stretch>
        </p:blipFill>
        <p:spPr>
          <a:xfrm>
            <a:off x="515759" y="346339"/>
            <a:ext cx="23100194" cy="130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13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B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Bildobjekt 92">
            <a:extLst>
              <a:ext uri="{FF2B5EF4-FFF2-40B4-BE49-F238E27FC236}">
                <a16:creationId xmlns:a16="http://schemas.microsoft.com/office/drawing/2014/main" id="{43A16500-B30A-B2A6-BBAD-6F9B5BF2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0420" r="453" b="23126"/>
          <a:stretch/>
        </p:blipFill>
        <p:spPr>
          <a:xfrm>
            <a:off x="-28481" y="-19619"/>
            <a:ext cx="24440961" cy="1371600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4D853A15-71DD-FA63-669E-4083F493DF6E}"/>
              </a:ext>
            </a:extLst>
          </p:cNvPr>
          <p:cNvSpPr txBox="1">
            <a:spLocks/>
          </p:cNvSpPr>
          <p:nvPr/>
        </p:nvSpPr>
        <p:spPr>
          <a:xfrm>
            <a:off x="1030288" y="1567001"/>
            <a:ext cx="9572261" cy="18700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 fontScale="85000" lnSpcReduction="20000"/>
          </a:bodyPr>
          <a:lstStyle>
            <a:lvl1pPr marL="0" marR="0" indent="0" algn="l" defTabSz="243833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bg1"/>
                </a:solidFill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sv-SE" dirty="0"/>
              <a:t>Utvecklingsområden framåt?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2B775F7-BF04-D822-BE55-424C1AAEBE0A}"/>
              </a:ext>
            </a:extLst>
          </p:cNvPr>
          <p:cNvGrpSpPr/>
          <p:nvPr/>
        </p:nvGrpSpPr>
        <p:grpSpPr>
          <a:xfrm>
            <a:off x="15939991" y="6022147"/>
            <a:ext cx="4589215" cy="3810453"/>
            <a:chOff x="-881855" y="5194197"/>
            <a:chExt cx="3578339" cy="3810453"/>
          </a:xfrm>
          <a:effectLst/>
        </p:grpSpPr>
        <p:sp>
          <p:nvSpPr>
            <p:cNvPr id="6" name="Rektangel med rundade hörn 5">
              <a:extLst>
                <a:ext uri="{FF2B5EF4-FFF2-40B4-BE49-F238E27FC236}">
                  <a16:creationId xmlns:a16="http://schemas.microsoft.com/office/drawing/2014/main" id="{F252F660-1F5C-C352-E885-B64C81C5AADF}"/>
                </a:ext>
              </a:extLst>
            </p:cNvPr>
            <p:cNvSpPr/>
            <p:nvPr/>
          </p:nvSpPr>
          <p:spPr>
            <a:xfrm>
              <a:off x="-881855" y="5194197"/>
              <a:ext cx="3578339" cy="3810453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26E359A0-EEF9-30BB-8FBA-58B354C2EA06}"/>
                </a:ext>
              </a:extLst>
            </p:cNvPr>
            <p:cNvSpPr txBox="1"/>
            <p:nvPr/>
          </p:nvSpPr>
          <p:spPr>
            <a:xfrm>
              <a:off x="-603256" y="6674264"/>
              <a:ext cx="3050774" cy="1631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sv-SE" sz="20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Möjlighet att kunna filtrera efter exempelvis, bokstav, grupper som haft uppstartsmöte eller grupper som inte beställ nytt material på länge.</a:t>
              </a:r>
            </a:p>
          </p:txBody>
        </p:sp>
        <p:sp>
          <p:nvSpPr>
            <p:cNvPr id="37" name="textruta 36">
              <a:extLst>
                <a:ext uri="{FF2B5EF4-FFF2-40B4-BE49-F238E27FC236}">
                  <a16:creationId xmlns:a16="http://schemas.microsoft.com/office/drawing/2014/main" id="{12D36013-2A08-084F-BF7A-EB2DB8836CE8}"/>
                </a:ext>
              </a:extLst>
            </p:cNvPr>
            <p:cNvSpPr txBox="1"/>
            <p:nvPr/>
          </p:nvSpPr>
          <p:spPr>
            <a:xfrm>
              <a:off x="-603256" y="5457177"/>
              <a:ext cx="3023689" cy="954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sv-SE" sz="28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Fler filtreringsmöjligheter</a:t>
              </a:r>
            </a:p>
          </p:txBody>
        </p:sp>
      </p:grpSp>
      <p:grpSp>
        <p:nvGrpSpPr>
          <p:cNvPr id="39" name="Grupp 38">
            <a:extLst>
              <a:ext uri="{FF2B5EF4-FFF2-40B4-BE49-F238E27FC236}">
                <a16:creationId xmlns:a16="http://schemas.microsoft.com/office/drawing/2014/main" id="{9A258482-1B93-24D9-1C7F-343072B2832A}"/>
              </a:ext>
            </a:extLst>
          </p:cNvPr>
          <p:cNvGrpSpPr/>
          <p:nvPr/>
        </p:nvGrpSpPr>
        <p:grpSpPr>
          <a:xfrm>
            <a:off x="5315658" y="4179434"/>
            <a:ext cx="4589215" cy="5165494"/>
            <a:chOff x="457739" y="4157663"/>
            <a:chExt cx="3578339" cy="5165494"/>
          </a:xfrm>
          <a:effectLst/>
        </p:grpSpPr>
        <p:sp>
          <p:nvSpPr>
            <p:cNvPr id="40" name="Rektangel med rundade hörn 39">
              <a:extLst>
                <a:ext uri="{FF2B5EF4-FFF2-40B4-BE49-F238E27FC236}">
                  <a16:creationId xmlns:a16="http://schemas.microsoft.com/office/drawing/2014/main" id="{C3A2D24C-E3B2-CBC1-D900-8939799F8EB8}"/>
                </a:ext>
              </a:extLst>
            </p:cNvPr>
            <p:cNvSpPr/>
            <p:nvPr/>
          </p:nvSpPr>
          <p:spPr>
            <a:xfrm>
              <a:off x="457739" y="4157663"/>
              <a:ext cx="3578339" cy="5165494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1" name="textruta 40">
              <a:extLst>
                <a:ext uri="{FF2B5EF4-FFF2-40B4-BE49-F238E27FC236}">
                  <a16:creationId xmlns:a16="http://schemas.microsoft.com/office/drawing/2014/main" id="{8FAA434D-6529-D1C6-D760-4CBD27398C37}"/>
                </a:ext>
              </a:extLst>
            </p:cNvPr>
            <p:cNvSpPr txBox="1"/>
            <p:nvPr/>
          </p:nvSpPr>
          <p:spPr>
            <a:xfrm>
              <a:off x="747643" y="5720211"/>
              <a:ext cx="3023689" cy="1323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sv-SE" sz="20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Utförligare bild över gruppen, såsom namn på kontaktombud samt kontaktuppgifter till denne samt antal gruppmedlemmar. </a:t>
              </a:r>
            </a:p>
          </p:txBody>
        </p:sp>
        <p:sp>
          <p:nvSpPr>
            <p:cNvPr id="42" name="textruta 41">
              <a:extLst>
                <a:ext uri="{FF2B5EF4-FFF2-40B4-BE49-F238E27FC236}">
                  <a16:creationId xmlns:a16="http://schemas.microsoft.com/office/drawing/2014/main" id="{5B322473-57DD-60ED-C20B-A277EDAF71EC}"/>
                </a:ext>
              </a:extLst>
            </p:cNvPr>
            <p:cNvSpPr txBox="1"/>
            <p:nvPr/>
          </p:nvSpPr>
          <p:spPr>
            <a:xfrm>
              <a:off x="747643" y="4539612"/>
              <a:ext cx="3023689" cy="954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sv-SE" sz="28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Utökad information om gruppen</a:t>
              </a:r>
            </a:p>
          </p:txBody>
        </p:sp>
      </p:grpSp>
      <p:grpSp>
        <p:nvGrpSpPr>
          <p:cNvPr id="65" name="Grupp 64">
            <a:extLst>
              <a:ext uri="{FF2B5EF4-FFF2-40B4-BE49-F238E27FC236}">
                <a16:creationId xmlns:a16="http://schemas.microsoft.com/office/drawing/2014/main" id="{528F5E5B-DB84-A9F3-A370-8799388D9DE4}"/>
              </a:ext>
            </a:extLst>
          </p:cNvPr>
          <p:cNvGrpSpPr/>
          <p:nvPr/>
        </p:nvGrpSpPr>
        <p:grpSpPr>
          <a:xfrm>
            <a:off x="15925492" y="1829747"/>
            <a:ext cx="7428220" cy="2349687"/>
            <a:chOff x="457739" y="4157663"/>
            <a:chExt cx="5791990" cy="3810453"/>
          </a:xfrm>
          <a:effectLst/>
        </p:grpSpPr>
        <p:sp>
          <p:nvSpPr>
            <p:cNvPr id="74" name="Rektangel med rundade hörn 73">
              <a:extLst>
                <a:ext uri="{FF2B5EF4-FFF2-40B4-BE49-F238E27FC236}">
                  <a16:creationId xmlns:a16="http://schemas.microsoft.com/office/drawing/2014/main" id="{BA58131A-ABF9-1221-BBE4-23ACBFC93F51}"/>
                </a:ext>
              </a:extLst>
            </p:cNvPr>
            <p:cNvSpPr/>
            <p:nvPr/>
          </p:nvSpPr>
          <p:spPr>
            <a:xfrm>
              <a:off x="457739" y="4157663"/>
              <a:ext cx="5791990" cy="3810453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5" name="textruta 74">
              <a:extLst>
                <a:ext uri="{FF2B5EF4-FFF2-40B4-BE49-F238E27FC236}">
                  <a16:creationId xmlns:a16="http://schemas.microsoft.com/office/drawing/2014/main" id="{3CDD9DBC-828D-81F0-92CA-907D2D75FDBD}"/>
                </a:ext>
              </a:extLst>
            </p:cNvPr>
            <p:cNvSpPr txBox="1"/>
            <p:nvPr/>
          </p:nvSpPr>
          <p:spPr>
            <a:xfrm>
              <a:off x="747643" y="5465032"/>
              <a:ext cx="5403853" cy="707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sv-SE" sz="20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Möjlighet till en geografisk överblick över vilka områden som är aktiva. </a:t>
              </a:r>
            </a:p>
          </p:txBody>
        </p:sp>
        <p:sp>
          <p:nvSpPr>
            <p:cNvPr id="76" name="textruta 75">
              <a:extLst>
                <a:ext uri="{FF2B5EF4-FFF2-40B4-BE49-F238E27FC236}">
                  <a16:creationId xmlns:a16="http://schemas.microsoft.com/office/drawing/2014/main" id="{FEE26593-6075-37F9-74BC-366ECA74135D}"/>
                </a:ext>
              </a:extLst>
            </p:cNvPr>
            <p:cNvSpPr txBox="1"/>
            <p:nvPr/>
          </p:nvSpPr>
          <p:spPr>
            <a:xfrm>
              <a:off x="747643" y="4539612"/>
              <a:ext cx="3984492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sv-SE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Geografisk sökning via karta</a:t>
              </a:r>
              <a:endParaRPr lang="sv-SE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1" name="Picture 8" descr="Grannsamverkan - BRF Funkisraderna">
            <a:extLst>
              <a:ext uri="{FF2B5EF4-FFF2-40B4-BE49-F238E27FC236}">
                <a16:creationId xmlns:a16="http://schemas.microsoft.com/office/drawing/2014/main" id="{CA807D94-EBCA-40A0-B924-409A1F37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4179434"/>
            <a:ext cx="3129560" cy="42058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 3">
            <a:extLst>
              <a:ext uri="{FF2B5EF4-FFF2-40B4-BE49-F238E27FC236}">
                <a16:creationId xmlns:a16="http://schemas.microsoft.com/office/drawing/2014/main" id="{30B44F95-D11C-0F6A-7E3F-AE3C5BE314A4}"/>
              </a:ext>
            </a:extLst>
          </p:cNvPr>
          <p:cNvGrpSpPr/>
          <p:nvPr/>
        </p:nvGrpSpPr>
        <p:grpSpPr>
          <a:xfrm>
            <a:off x="10935389" y="6022148"/>
            <a:ext cx="4589215" cy="3810453"/>
            <a:chOff x="3449934" y="6454893"/>
            <a:chExt cx="3578339" cy="3810453"/>
          </a:xfrm>
          <a:effectLst/>
        </p:grpSpPr>
        <p:sp>
          <p:nvSpPr>
            <p:cNvPr id="9" name="Rektangel med rundade hörn 5">
              <a:extLst>
                <a:ext uri="{FF2B5EF4-FFF2-40B4-BE49-F238E27FC236}">
                  <a16:creationId xmlns:a16="http://schemas.microsoft.com/office/drawing/2014/main" id="{15CF9A59-8E5A-A0B0-C27D-E49300C2890C}"/>
                </a:ext>
              </a:extLst>
            </p:cNvPr>
            <p:cNvSpPr/>
            <p:nvPr/>
          </p:nvSpPr>
          <p:spPr>
            <a:xfrm>
              <a:off x="3449934" y="6454893"/>
              <a:ext cx="3578339" cy="3810453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2143901E-D0D8-826D-7E16-B90876472D66}"/>
                </a:ext>
              </a:extLst>
            </p:cNvPr>
            <p:cNvSpPr txBox="1"/>
            <p:nvPr/>
          </p:nvSpPr>
          <p:spPr>
            <a:xfrm>
              <a:off x="3683427" y="7790554"/>
              <a:ext cx="3023687" cy="1323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sv-SE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Poliser ska kunna beställa material via webbverktyget, och där även kunna se sin orderhistorik.</a:t>
              </a:r>
              <a:endParaRPr lang="sv-SE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72ABF932-94EB-B4BC-AD3D-EA6FF84FBFA4}"/>
                </a:ext>
              </a:extLst>
            </p:cNvPr>
            <p:cNvSpPr txBox="1"/>
            <p:nvPr/>
          </p:nvSpPr>
          <p:spPr>
            <a:xfrm>
              <a:off x="3629614" y="6836447"/>
              <a:ext cx="3023689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sv-SE" sz="28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Beställa material</a:t>
              </a:r>
            </a:p>
          </p:txBody>
        </p:sp>
      </p:grpSp>
      <p:grpSp>
        <p:nvGrpSpPr>
          <p:cNvPr id="12" name="Grupp 11">
            <a:extLst>
              <a:ext uri="{FF2B5EF4-FFF2-40B4-BE49-F238E27FC236}">
                <a16:creationId xmlns:a16="http://schemas.microsoft.com/office/drawing/2014/main" id="{677144DA-432E-9C28-60FA-D4A119A4E198}"/>
              </a:ext>
            </a:extLst>
          </p:cNvPr>
          <p:cNvGrpSpPr/>
          <p:nvPr/>
        </p:nvGrpSpPr>
        <p:grpSpPr>
          <a:xfrm>
            <a:off x="10935388" y="1780808"/>
            <a:ext cx="4589215" cy="3810453"/>
            <a:chOff x="-768502" y="2256772"/>
            <a:chExt cx="3578339" cy="3810453"/>
          </a:xfrm>
          <a:effectLst/>
        </p:grpSpPr>
        <p:sp>
          <p:nvSpPr>
            <p:cNvPr id="13" name="Rektangel med rundade hörn 5">
              <a:extLst>
                <a:ext uri="{FF2B5EF4-FFF2-40B4-BE49-F238E27FC236}">
                  <a16:creationId xmlns:a16="http://schemas.microsoft.com/office/drawing/2014/main" id="{A7C68AE5-B626-CB6E-B7DD-964D8A08B351}"/>
                </a:ext>
              </a:extLst>
            </p:cNvPr>
            <p:cNvSpPr/>
            <p:nvPr/>
          </p:nvSpPr>
          <p:spPr>
            <a:xfrm>
              <a:off x="-768502" y="2256772"/>
              <a:ext cx="3578339" cy="3810453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5B4CECA9-3E87-8485-8BC8-5FF09C8001C3}"/>
                </a:ext>
              </a:extLst>
            </p:cNvPr>
            <p:cNvSpPr txBox="1"/>
            <p:nvPr/>
          </p:nvSpPr>
          <p:spPr>
            <a:xfrm>
              <a:off x="-491177" y="3158110"/>
              <a:ext cx="3023687" cy="1938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sv-SE" sz="20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Polisanställd ska kunna administrera om ett område exempelvis har haft uppstartsmöte, eller om en grupp har beställt material nyligen.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A5C6C92D-3606-83A5-38D7-DEE211F6F198}"/>
                </a:ext>
              </a:extLst>
            </p:cNvPr>
            <p:cNvSpPr txBox="1"/>
            <p:nvPr/>
          </p:nvSpPr>
          <p:spPr>
            <a:xfrm>
              <a:off x="-491177" y="2588670"/>
              <a:ext cx="3023689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sv-SE" sz="28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Hantera grupper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B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Bildobjekt 92">
            <a:extLst>
              <a:ext uri="{FF2B5EF4-FFF2-40B4-BE49-F238E27FC236}">
                <a16:creationId xmlns:a16="http://schemas.microsoft.com/office/drawing/2014/main" id="{43A16500-B30A-B2A6-BBAD-6F9B5BF2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0420" r="453" b="23126"/>
          <a:stretch/>
        </p:blipFill>
        <p:spPr>
          <a:xfrm>
            <a:off x="-28481" y="-19619"/>
            <a:ext cx="24440961" cy="1371600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4D853A15-71DD-FA63-669E-4083F493DF6E}"/>
              </a:ext>
            </a:extLst>
          </p:cNvPr>
          <p:cNvSpPr txBox="1">
            <a:spLocks/>
          </p:cNvSpPr>
          <p:nvPr/>
        </p:nvSpPr>
        <p:spPr>
          <a:xfrm>
            <a:off x="9826260" y="5347319"/>
            <a:ext cx="15004182" cy="1870075"/>
          </a:xfrm>
          <a:prstGeom prst="rect">
            <a:avLst/>
          </a:prstGeom>
          <a:ln w="12700">
            <a:noFill/>
            <a:miter lim="400000"/>
          </a:ln>
          <a:effectLst>
            <a:innerShdw blurRad="114300">
              <a:prstClr val="black"/>
            </a:inn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>
            <a:lvl1pPr marL="0" marR="0" indent="0" algn="l" defTabSz="243833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bg1"/>
                </a:solidFill>
                <a:uFillTx/>
                <a:latin typeface="DagnyPro-Bold" panose="020B0504020101010102" pitchFamily="34" charset="77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sv-SE" sz="2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Tack!</a:t>
            </a:r>
          </a:p>
        </p:txBody>
      </p:sp>
      <p:pic>
        <p:nvPicPr>
          <p:cNvPr id="81" name="Picture 8" descr="Grannsamverkan - BRF Funkisraderna">
            <a:extLst>
              <a:ext uri="{FF2B5EF4-FFF2-40B4-BE49-F238E27FC236}">
                <a16:creationId xmlns:a16="http://schemas.microsoft.com/office/drawing/2014/main" id="{CA807D94-EBCA-40A0-B924-409A1F37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4179434"/>
            <a:ext cx="3129560" cy="42058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SF: Innehåll-slides">
  <a:themeElements>
    <a:clrScheme name="SSF">
      <a:dk1>
        <a:srgbClr val="053754"/>
      </a:dk1>
      <a:lt1>
        <a:srgbClr val="FFFFFF"/>
      </a:lt1>
      <a:dk2>
        <a:srgbClr val="053754"/>
      </a:dk2>
      <a:lt2>
        <a:srgbClr val="CBE4F6"/>
      </a:lt2>
      <a:accent1>
        <a:srgbClr val="1DB6EB"/>
      </a:accent1>
      <a:accent2>
        <a:srgbClr val="283780"/>
      </a:accent2>
      <a:accent3>
        <a:srgbClr val="E2147E"/>
      </a:accent3>
      <a:accent4>
        <a:srgbClr val="FFECF5"/>
      </a:accent4>
      <a:accent5>
        <a:srgbClr val="75B6EB"/>
      </a:accent5>
      <a:accent6>
        <a:srgbClr val="FF42A1"/>
      </a:accent6>
      <a:hlink>
        <a:srgbClr val="E2147E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small SFF 2021_2022" id="{16FA2BAD-8439-B64F-B055-32CD0DDF87E8}" vid="{2C07B996-204A-9A40-A861-4F01AF342220}"/>
    </a:ext>
  </a:extLst>
</a:theme>
</file>

<file path=ppt/theme/theme2.xml><?xml version="1.0" encoding="utf-8"?>
<a:theme xmlns:a="http://schemas.openxmlformats.org/drawingml/2006/main" name="1_SSF: Innehåll-slides">
  <a:themeElements>
    <a:clrScheme name="SSF">
      <a:dk1>
        <a:srgbClr val="053754"/>
      </a:dk1>
      <a:lt1>
        <a:srgbClr val="FFFFFF"/>
      </a:lt1>
      <a:dk2>
        <a:srgbClr val="053754"/>
      </a:dk2>
      <a:lt2>
        <a:srgbClr val="CBE4F6"/>
      </a:lt2>
      <a:accent1>
        <a:srgbClr val="1DB6EB"/>
      </a:accent1>
      <a:accent2>
        <a:srgbClr val="283780"/>
      </a:accent2>
      <a:accent3>
        <a:srgbClr val="E2147E"/>
      </a:accent3>
      <a:accent4>
        <a:srgbClr val="FFECF5"/>
      </a:accent4>
      <a:accent5>
        <a:srgbClr val="75B6EB"/>
      </a:accent5>
      <a:accent6>
        <a:srgbClr val="FF42A1"/>
      </a:accent6>
      <a:hlink>
        <a:srgbClr val="E2147E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small SFF 2021_2022" id="{16FA2BAD-8439-B64F-B055-32CD0DDF87E8}" vid="{2C07B996-204A-9A40-A861-4F01AF342220}"/>
    </a:ext>
  </a:extLst>
</a:theme>
</file>

<file path=ppt/theme/theme3.xml><?xml version="1.0" encoding="utf-8"?>
<a:theme xmlns:a="http://schemas.openxmlformats.org/drawingml/2006/main" name="SSF: Statistik och Resultat">
  <a:themeElements>
    <a:clrScheme name="SSF">
      <a:dk1>
        <a:srgbClr val="053754"/>
      </a:dk1>
      <a:lt1>
        <a:srgbClr val="FFFFFF"/>
      </a:lt1>
      <a:dk2>
        <a:srgbClr val="053754"/>
      </a:dk2>
      <a:lt2>
        <a:srgbClr val="CBE4F6"/>
      </a:lt2>
      <a:accent1>
        <a:srgbClr val="1DB6EB"/>
      </a:accent1>
      <a:accent2>
        <a:srgbClr val="283780"/>
      </a:accent2>
      <a:accent3>
        <a:srgbClr val="E2147E"/>
      </a:accent3>
      <a:accent4>
        <a:srgbClr val="FFECF5"/>
      </a:accent4>
      <a:accent5>
        <a:srgbClr val="75B6EB"/>
      </a:accent5>
      <a:accent6>
        <a:srgbClr val="FF42A1"/>
      </a:accent6>
      <a:hlink>
        <a:srgbClr val="E2147E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small SFF 2021_2022" id="{16FA2BAD-8439-B64F-B055-32CD0DDF87E8}" vid="{2C07B996-204A-9A40-A861-4F01AF342220}"/>
    </a:ext>
  </a:extLst>
</a:theme>
</file>

<file path=ppt/theme/theme4.xml><?xml version="1.0" encoding="utf-8"?>
<a:theme xmlns:a="http://schemas.openxmlformats.org/drawingml/2006/main" name="SSF: Kampanjpresentation">
  <a:themeElements>
    <a:clrScheme name="SSF">
      <a:dk1>
        <a:srgbClr val="053754"/>
      </a:dk1>
      <a:lt1>
        <a:srgbClr val="FFFFFF"/>
      </a:lt1>
      <a:dk2>
        <a:srgbClr val="053754"/>
      </a:dk2>
      <a:lt2>
        <a:srgbClr val="CBE4F6"/>
      </a:lt2>
      <a:accent1>
        <a:srgbClr val="1DB6EB"/>
      </a:accent1>
      <a:accent2>
        <a:srgbClr val="283780"/>
      </a:accent2>
      <a:accent3>
        <a:srgbClr val="E2147E"/>
      </a:accent3>
      <a:accent4>
        <a:srgbClr val="FFECF5"/>
      </a:accent4>
      <a:accent5>
        <a:srgbClr val="75B6EB"/>
      </a:accent5>
      <a:accent6>
        <a:srgbClr val="FF42A1"/>
      </a:accent6>
      <a:hlink>
        <a:srgbClr val="E2147E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small SFF 2021_2022" id="{16FA2BAD-8439-B64F-B055-32CD0DDF87E8}" vid="{2C07B996-204A-9A40-A861-4F01AF342220}"/>
    </a:ext>
  </a:extLst>
</a:theme>
</file>

<file path=ppt/theme/theme5.xml><?xml version="1.0" encoding="utf-8"?>
<a:theme xmlns:a="http://schemas.openxmlformats.org/drawingml/2006/main" name="SSF: Verksamhet-slides">
  <a:themeElements>
    <a:clrScheme name="SSF">
      <a:dk1>
        <a:srgbClr val="053754"/>
      </a:dk1>
      <a:lt1>
        <a:srgbClr val="FFFFFF"/>
      </a:lt1>
      <a:dk2>
        <a:srgbClr val="053754"/>
      </a:dk2>
      <a:lt2>
        <a:srgbClr val="CBE4F6"/>
      </a:lt2>
      <a:accent1>
        <a:srgbClr val="1DB6EB"/>
      </a:accent1>
      <a:accent2>
        <a:srgbClr val="283780"/>
      </a:accent2>
      <a:accent3>
        <a:srgbClr val="E2147E"/>
      </a:accent3>
      <a:accent4>
        <a:srgbClr val="FFECF5"/>
      </a:accent4>
      <a:accent5>
        <a:srgbClr val="75B6EB"/>
      </a:accent5>
      <a:accent6>
        <a:srgbClr val="FF42A1"/>
      </a:accent6>
      <a:hlink>
        <a:srgbClr val="E2147E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small SFF 2021_2022" id="{16FA2BAD-8439-B64F-B055-32CD0DDF87E8}" vid="{2C07B996-204A-9A40-A861-4F01AF342220}"/>
    </a:ext>
  </a:extLst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21_BasicWhite</Template>
  <TotalTime>16522</TotalTime>
  <Words>128</Words>
  <Application>Microsoft Office PowerPoint</Application>
  <PresentationFormat>Anpassad</PresentationFormat>
  <Paragraphs>18</Paragraphs>
  <Slides>7</Slides>
  <Notes>7</Notes>
  <HiddenSlides>0</HiddenSlides>
  <MMClips>1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7</vt:i4>
      </vt:variant>
    </vt:vector>
  </HeadingPairs>
  <TitlesOfParts>
    <vt:vector size="18" baseType="lpstr">
      <vt:lpstr>Arial</vt:lpstr>
      <vt:lpstr>Dagny Offc Pro</vt:lpstr>
      <vt:lpstr>DagnyPro</vt:lpstr>
      <vt:lpstr>DagnyPro-Bold</vt:lpstr>
      <vt:lpstr>Helvetica Neue</vt:lpstr>
      <vt:lpstr>Helvetica Neue Medium</vt:lpstr>
      <vt:lpstr>SSF: Innehåll-slides</vt:lpstr>
      <vt:lpstr>1_SSF: Innehåll-slides</vt:lpstr>
      <vt:lpstr>SSF: Statistik och Resultat</vt:lpstr>
      <vt:lpstr>SSF: Kampanjpresentation</vt:lpstr>
      <vt:lpstr>SSF: Verksamhet-slides</vt:lpstr>
      <vt:lpstr>Grannsamverkan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Rasmus Thuritz</dc:creator>
  <cp:lastModifiedBy>Saga Nordh</cp:lastModifiedBy>
  <cp:revision>54</cp:revision>
  <cp:lastPrinted>2024-10-16T11:11:11Z</cp:lastPrinted>
  <dcterms:created xsi:type="dcterms:W3CDTF">2023-08-01T09:30:46Z</dcterms:created>
  <dcterms:modified xsi:type="dcterms:W3CDTF">2024-11-25T09:52:33Z</dcterms:modified>
</cp:coreProperties>
</file>